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  <p:sldMasterId id="2147483695" r:id="rId4"/>
    <p:sldMasterId id="2147483684" r:id="rId5"/>
    <p:sldMasterId id="2147483698" r:id="rId6"/>
  </p:sldMasterIdLst>
  <p:notesMasterIdLst>
    <p:notesMasterId r:id="rId41"/>
  </p:notesMasterIdLst>
  <p:handoutMasterIdLst>
    <p:handoutMasterId r:id="rId42"/>
  </p:handoutMasterIdLst>
  <p:sldIdLst>
    <p:sldId id="259" r:id="rId7"/>
    <p:sldId id="261" r:id="rId8"/>
    <p:sldId id="302" r:id="rId9"/>
    <p:sldId id="313" r:id="rId10"/>
    <p:sldId id="257" r:id="rId11"/>
    <p:sldId id="277" r:id="rId12"/>
    <p:sldId id="276" r:id="rId13"/>
    <p:sldId id="278" r:id="rId14"/>
    <p:sldId id="285" r:id="rId15"/>
    <p:sldId id="286" r:id="rId16"/>
    <p:sldId id="312" r:id="rId17"/>
    <p:sldId id="283" r:id="rId18"/>
    <p:sldId id="284" r:id="rId19"/>
    <p:sldId id="287" r:id="rId20"/>
    <p:sldId id="288" r:id="rId21"/>
    <p:sldId id="281" r:id="rId22"/>
    <p:sldId id="280" r:id="rId23"/>
    <p:sldId id="290" r:id="rId24"/>
    <p:sldId id="282" r:id="rId25"/>
    <p:sldId id="294" r:id="rId26"/>
    <p:sldId id="289" r:id="rId27"/>
    <p:sldId id="292" r:id="rId28"/>
    <p:sldId id="291" r:id="rId29"/>
    <p:sldId id="258" r:id="rId30"/>
    <p:sldId id="311" r:id="rId31"/>
    <p:sldId id="293" r:id="rId32"/>
    <p:sldId id="310" r:id="rId33"/>
    <p:sldId id="268" r:id="rId34"/>
    <p:sldId id="260" r:id="rId35"/>
    <p:sldId id="263" r:id="rId36"/>
    <p:sldId id="266" r:id="rId37"/>
    <p:sldId id="262" r:id="rId38"/>
    <p:sldId id="264" r:id="rId39"/>
    <p:sldId id="265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50C5FBC-8E5E-4ED8-BC0D-F793C5AA44B7}">
          <p14:sldIdLst>
            <p14:sldId id="259"/>
            <p14:sldId id="261"/>
            <p14:sldId id="302"/>
          </p14:sldIdLst>
        </p14:section>
        <p14:section name="Story" id="{22C4A8C2-E513-4E96-8319-F59655AAC3E9}">
          <p14:sldIdLst>
            <p14:sldId id="313"/>
            <p14:sldId id="257"/>
            <p14:sldId id="277"/>
            <p14:sldId id="276"/>
            <p14:sldId id="278"/>
          </p14:sldIdLst>
        </p14:section>
        <p14:section name="Update PS" id="{1D5B02F7-E4A1-4291-8338-720E99002BE8}">
          <p14:sldIdLst>
            <p14:sldId id="285"/>
            <p14:sldId id="286"/>
            <p14:sldId id="312"/>
          </p14:sldIdLst>
        </p14:section>
        <p14:section name="Control Code Execution" id="{52D020F7-A243-441C-AF77-364D0FAD7A69}">
          <p14:sldIdLst>
            <p14:sldId id="283"/>
            <p14:sldId id="284"/>
            <p14:sldId id="287"/>
            <p14:sldId id="288"/>
            <p14:sldId id="281"/>
            <p14:sldId id="280"/>
            <p14:sldId id="290"/>
          </p14:sldIdLst>
        </p14:section>
        <p14:section name="Harden Remoting" id="{F95E254E-EEEA-49F6-AB6A-B2B37FD17681}">
          <p14:sldIdLst>
            <p14:sldId id="282"/>
            <p14:sldId id="294"/>
            <p14:sldId id="289"/>
          </p14:sldIdLst>
        </p14:section>
        <p14:section name="Logging" id="{581E2139-7E4F-4DA1-A283-C68E9E812E41}">
          <p14:sldIdLst>
            <p14:sldId id="292"/>
            <p14:sldId id="291"/>
            <p14:sldId id="258"/>
          </p14:sldIdLst>
        </p14:section>
        <p14:section name="The Others" id="{987553AC-4AC3-4F9F-AADF-027E732F135A}">
          <p14:sldIdLst>
            <p14:sldId id="311"/>
            <p14:sldId id="293"/>
          </p14:sldIdLst>
        </p14:section>
        <p14:section name="Outro" id="{AC51E325-1DFA-47C2-824B-9951C4BED418}">
          <p14:sldIdLst>
            <p14:sldId id="310"/>
            <p14:sldId id="268"/>
            <p14:sldId id="260"/>
            <p14:sldId id="263"/>
            <p14:sldId id="266"/>
            <p14:sldId id="262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56AFCF-9D5C-428B-B8BE-BB2047CFE69E}" v="29" dt="2022-06-20T08:47:00.4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741" autoAdjust="0"/>
  </p:normalViewPr>
  <p:slideViewPr>
    <p:cSldViewPr snapToGrid="0">
      <p:cViewPr varScale="1">
        <p:scale>
          <a:sx n="73" d="100"/>
          <a:sy n="73" d="100"/>
        </p:scale>
        <p:origin x="104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handoutMaster" Target="handoutMasters/handout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4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3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tableStyles" Target="tableStyles.xml"/><Relationship Id="rId20" Type="http://schemas.openxmlformats.org/officeDocument/2006/relationships/slide" Target="slides/slide14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Hähnel" userId="e512dcb6-ddea-4b73-a79b-7abc1dbe66cd" providerId="ADAL" clId="{3553A22D-2D14-4A9A-BB5B-746C503FB1A2}"/>
    <pc:docChg chg="undo custSel addSld delSld modSld sldOrd">
      <pc:chgData name="Andreas Hähnel" userId="e512dcb6-ddea-4b73-a79b-7abc1dbe66cd" providerId="ADAL" clId="{3553A22D-2D14-4A9A-BB5B-746C503FB1A2}" dt="2022-06-17T10:38:42.852" v="5336" actId="20577"/>
      <pc:docMkLst>
        <pc:docMk/>
      </pc:docMkLst>
      <pc:sldChg chg="mod modShow">
        <pc:chgData name="Andreas Hähnel" userId="e512dcb6-ddea-4b73-a79b-7abc1dbe66cd" providerId="ADAL" clId="{3553A22D-2D14-4A9A-BB5B-746C503FB1A2}" dt="2022-06-14T12:36:09.481" v="5149" actId="729"/>
        <pc:sldMkLst>
          <pc:docMk/>
          <pc:sldMk cId="1101361508" sldId="260"/>
        </pc:sldMkLst>
      </pc:sldChg>
      <pc:sldChg chg="mod modShow">
        <pc:chgData name="Andreas Hähnel" userId="e512dcb6-ddea-4b73-a79b-7abc1dbe66cd" providerId="ADAL" clId="{3553A22D-2D14-4A9A-BB5B-746C503FB1A2}" dt="2022-06-14T12:36:09.481" v="5149" actId="729"/>
        <pc:sldMkLst>
          <pc:docMk/>
          <pc:sldMk cId="2416780850" sldId="262"/>
        </pc:sldMkLst>
      </pc:sldChg>
      <pc:sldChg chg="mod modShow">
        <pc:chgData name="Andreas Hähnel" userId="e512dcb6-ddea-4b73-a79b-7abc1dbe66cd" providerId="ADAL" clId="{3553A22D-2D14-4A9A-BB5B-746C503FB1A2}" dt="2022-06-14T12:36:09.481" v="5149" actId="729"/>
        <pc:sldMkLst>
          <pc:docMk/>
          <pc:sldMk cId="3422363708" sldId="263"/>
        </pc:sldMkLst>
      </pc:sldChg>
      <pc:sldChg chg="mod modShow">
        <pc:chgData name="Andreas Hähnel" userId="e512dcb6-ddea-4b73-a79b-7abc1dbe66cd" providerId="ADAL" clId="{3553A22D-2D14-4A9A-BB5B-746C503FB1A2}" dt="2022-06-14T12:36:09.481" v="5149" actId="729"/>
        <pc:sldMkLst>
          <pc:docMk/>
          <pc:sldMk cId="3317259441" sldId="264"/>
        </pc:sldMkLst>
      </pc:sldChg>
      <pc:sldChg chg="mod modShow">
        <pc:chgData name="Andreas Hähnel" userId="e512dcb6-ddea-4b73-a79b-7abc1dbe66cd" providerId="ADAL" clId="{3553A22D-2D14-4A9A-BB5B-746C503FB1A2}" dt="2022-06-14T12:36:09.481" v="5149" actId="729"/>
        <pc:sldMkLst>
          <pc:docMk/>
          <pc:sldMk cId="3434842826" sldId="265"/>
        </pc:sldMkLst>
      </pc:sldChg>
      <pc:sldChg chg="mod modShow">
        <pc:chgData name="Andreas Hähnel" userId="e512dcb6-ddea-4b73-a79b-7abc1dbe66cd" providerId="ADAL" clId="{3553A22D-2D14-4A9A-BB5B-746C503FB1A2}" dt="2022-06-14T12:36:09.481" v="5149" actId="729"/>
        <pc:sldMkLst>
          <pc:docMk/>
          <pc:sldMk cId="2961006699" sldId="266"/>
        </pc:sldMkLst>
      </pc:sldChg>
      <pc:sldChg chg="addSp delSp modSp mod">
        <pc:chgData name="Andreas Hähnel" userId="e512dcb6-ddea-4b73-a79b-7abc1dbe66cd" providerId="ADAL" clId="{3553A22D-2D14-4A9A-BB5B-746C503FB1A2}" dt="2022-06-14T09:59:16.193" v="5148" actId="1038"/>
        <pc:sldMkLst>
          <pc:docMk/>
          <pc:sldMk cId="751095604" sldId="267"/>
        </pc:sldMkLst>
        <pc:spChg chg="add del mod">
          <ac:chgData name="Andreas Hähnel" userId="e512dcb6-ddea-4b73-a79b-7abc1dbe66cd" providerId="ADAL" clId="{3553A22D-2D14-4A9A-BB5B-746C503FB1A2}" dt="2022-06-14T09:52:26.430" v="4956" actId="478"/>
          <ac:spMkLst>
            <pc:docMk/>
            <pc:sldMk cId="751095604" sldId="267"/>
            <ac:spMk id="4" creationId="{DA7D22B4-5FAC-0447-DFC1-FDF9479DCD5B}"/>
          </ac:spMkLst>
        </pc:spChg>
        <pc:spChg chg="mod">
          <ac:chgData name="Andreas Hähnel" userId="e512dcb6-ddea-4b73-a79b-7abc1dbe66cd" providerId="ADAL" clId="{3553A22D-2D14-4A9A-BB5B-746C503FB1A2}" dt="2022-06-14T09:49:58.566" v="4949"/>
          <ac:spMkLst>
            <pc:docMk/>
            <pc:sldMk cId="751095604" sldId="267"/>
            <ac:spMk id="5" creationId="{93312970-1382-905E-DF3A-5D367E6E7736}"/>
          </ac:spMkLst>
        </pc:spChg>
        <pc:spChg chg="add del mod">
          <ac:chgData name="Andreas Hähnel" userId="e512dcb6-ddea-4b73-a79b-7abc1dbe66cd" providerId="ADAL" clId="{3553A22D-2D14-4A9A-BB5B-746C503FB1A2}" dt="2022-06-14T09:53:22.395" v="4966" actId="478"/>
          <ac:spMkLst>
            <pc:docMk/>
            <pc:sldMk cId="751095604" sldId="267"/>
            <ac:spMk id="11" creationId="{F5BD66B1-BD9A-4241-3645-C2D1F9CC3CA9}"/>
          </ac:spMkLst>
        </pc:spChg>
        <pc:spChg chg="add mod">
          <ac:chgData name="Andreas Hähnel" userId="e512dcb6-ddea-4b73-a79b-7abc1dbe66cd" providerId="ADAL" clId="{3553A22D-2D14-4A9A-BB5B-746C503FB1A2}" dt="2022-06-14T09:59:16.193" v="5148" actId="1038"/>
          <ac:spMkLst>
            <pc:docMk/>
            <pc:sldMk cId="751095604" sldId="267"/>
            <ac:spMk id="14" creationId="{F7EB7733-7930-3CB9-3401-68AC262DC8BF}"/>
          </ac:spMkLst>
        </pc:spChg>
        <pc:spChg chg="add mod">
          <ac:chgData name="Andreas Hähnel" userId="e512dcb6-ddea-4b73-a79b-7abc1dbe66cd" providerId="ADAL" clId="{3553A22D-2D14-4A9A-BB5B-746C503FB1A2}" dt="2022-06-14T09:59:16.193" v="5148" actId="1038"/>
          <ac:spMkLst>
            <pc:docMk/>
            <pc:sldMk cId="751095604" sldId="267"/>
            <ac:spMk id="15" creationId="{4437DE17-6632-5F12-4BA2-764DCE917A4E}"/>
          </ac:spMkLst>
        </pc:spChg>
        <pc:spChg chg="add mod">
          <ac:chgData name="Andreas Hähnel" userId="e512dcb6-ddea-4b73-a79b-7abc1dbe66cd" providerId="ADAL" clId="{3553A22D-2D14-4A9A-BB5B-746C503FB1A2}" dt="2022-06-14T09:59:16.193" v="5148" actId="1038"/>
          <ac:spMkLst>
            <pc:docMk/>
            <pc:sldMk cId="751095604" sldId="267"/>
            <ac:spMk id="16" creationId="{0131855E-F6E0-2C5A-ADB2-C71C118A07B9}"/>
          </ac:spMkLst>
        </pc:spChg>
        <pc:spChg chg="add mod">
          <ac:chgData name="Andreas Hähnel" userId="e512dcb6-ddea-4b73-a79b-7abc1dbe66cd" providerId="ADAL" clId="{3553A22D-2D14-4A9A-BB5B-746C503FB1A2}" dt="2022-06-14T09:59:16.193" v="5148" actId="1038"/>
          <ac:spMkLst>
            <pc:docMk/>
            <pc:sldMk cId="751095604" sldId="267"/>
            <ac:spMk id="17" creationId="{9F0333F0-EC48-3A47-61B6-6D35F9ADDDB8}"/>
          </ac:spMkLst>
        </pc:spChg>
        <pc:picChg chg="add mod">
          <ac:chgData name="Andreas Hähnel" userId="e512dcb6-ddea-4b73-a79b-7abc1dbe66cd" providerId="ADAL" clId="{3553A22D-2D14-4A9A-BB5B-746C503FB1A2}" dt="2022-06-14T09:59:16.193" v="5148" actId="1038"/>
          <ac:picMkLst>
            <pc:docMk/>
            <pc:sldMk cId="751095604" sldId="267"/>
            <ac:picMk id="3" creationId="{54DCFE64-2CFA-0DB5-4625-12DBD8D53A01}"/>
          </ac:picMkLst>
        </pc:picChg>
        <pc:picChg chg="add mod">
          <ac:chgData name="Andreas Hähnel" userId="e512dcb6-ddea-4b73-a79b-7abc1dbe66cd" providerId="ADAL" clId="{3553A22D-2D14-4A9A-BB5B-746C503FB1A2}" dt="2022-06-14T09:59:16.193" v="5148" actId="1038"/>
          <ac:picMkLst>
            <pc:docMk/>
            <pc:sldMk cId="751095604" sldId="267"/>
            <ac:picMk id="9" creationId="{4787ABD0-9AD3-CD42-CE8F-08DF5993FD8D}"/>
          </ac:picMkLst>
        </pc:picChg>
        <pc:picChg chg="add mod">
          <ac:chgData name="Andreas Hähnel" userId="e512dcb6-ddea-4b73-a79b-7abc1dbe66cd" providerId="ADAL" clId="{3553A22D-2D14-4A9A-BB5B-746C503FB1A2}" dt="2022-06-14T09:59:16.193" v="5148" actId="1038"/>
          <ac:picMkLst>
            <pc:docMk/>
            <pc:sldMk cId="751095604" sldId="267"/>
            <ac:picMk id="10" creationId="{0CC77365-1FAA-59B5-FD71-E0D9897DF309}"/>
          </ac:picMkLst>
        </pc:picChg>
        <pc:picChg chg="add mod">
          <ac:chgData name="Andreas Hähnel" userId="e512dcb6-ddea-4b73-a79b-7abc1dbe66cd" providerId="ADAL" clId="{3553A22D-2D14-4A9A-BB5B-746C503FB1A2}" dt="2022-06-14T09:59:16.193" v="5148" actId="1038"/>
          <ac:picMkLst>
            <pc:docMk/>
            <pc:sldMk cId="751095604" sldId="267"/>
            <ac:picMk id="1026" creationId="{163A74EB-EFC9-F128-754E-DDB400E4B3F5}"/>
          </ac:picMkLst>
        </pc:picChg>
      </pc:sldChg>
      <pc:sldChg chg="ord">
        <pc:chgData name="Andreas Hähnel" userId="e512dcb6-ddea-4b73-a79b-7abc1dbe66cd" providerId="ADAL" clId="{3553A22D-2D14-4A9A-BB5B-746C503FB1A2}" dt="2022-06-13T12:45:14.971" v="941"/>
        <pc:sldMkLst>
          <pc:docMk/>
          <pc:sldMk cId="1202534609" sldId="268"/>
        </pc:sldMkLst>
      </pc:sldChg>
      <pc:sldChg chg="modAnim">
        <pc:chgData name="Andreas Hähnel" userId="e512dcb6-ddea-4b73-a79b-7abc1dbe66cd" providerId="ADAL" clId="{3553A22D-2D14-4A9A-BB5B-746C503FB1A2}" dt="2022-06-17T10:33:39.147" v="5159"/>
        <pc:sldMkLst>
          <pc:docMk/>
          <pc:sldMk cId="826039546" sldId="270"/>
        </pc:sldMkLst>
      </pc:sldChg>
      <pc:sldChg chg="modSp mod modNotesTx">
        <pc:chgData name="Andreas Hähnel" userId="e512dcb6-ddea-4b73-a79b-7abc1dbe66cd" providerId="ADAL" clId="{3553A22D-2D14-4A9A-BB5B-746C503FB1A2}" dt="2022-06-17T10:38:42.852" v="5336" actId="20577"/>
        <pc:sldMkLst>
          <pc:docMk/>
          <pc:sldMk cId="4158011844" sldId="271"/>
        </pc:sldMkLst>
        <pc:spChg chg="mod">
          <ac:chgData name="Andreas Hähnel" userId="e512dcb6-ddea-4b73-a79b-7abc1dbe66cd" providerId="ADAL" clId="{3553A22D-2D14-4A9A-BB5B-746C503FB1A2}" dt="2022-06-17T10:38:42.852" v="5336" actId="20577"/>
          <ac:spMkLst>
            <pc:docMk/>
            <pc:sldMk cId="4158011844" sldId="271"/>
            <ac:spMk id="3" creationId="{D59E7F10-65FC-50AE-A39B-55373FF24FE2}"/>
          </ac:spMkLst>
        </pc:spChg>
      </pc:sldChg>
      <pc:sldChg chg="add ord modNotesTx">
        <pc:chgData name="Andreas Hähnel" userId="e512dcb6-ddea-4b73-a79b-7abc1dbe66cd" providerId="ADAL" clId="{3553A22D-2D14-4A9A-BB5B-746C503FB1A2}" dt="2022-06-13T09:10:01.487" v="130" actId="20577"/>
        <pc:sldMkLst>
          <pc:docMk/>
          <pc:sldMk cId="551044405" sldId="272"/>
        </pc:sldMkLst>
      </pc:sldChg>
      <pc:sldChg chg="addSp delSp modSp new mod">
        <pc:chgData name="Andreas Hähnel" userId="e512dcb6-ddea-4b73-a79b-7abc1dbe66cd" providerId="ADAL" clId="{3553A22D-2D14-4A9A-BB5B-746C503FB1A2}" dt="2022-06-13T15:09:09.969" v="1893" actId="14100"/>
        <pc:sldMkLst>
          <pc:docMk/>
          <pc:sldMk cId="225307483" sldId="273"/>
        </pc:sldMkLst>
        <pc:spChg chg="mod">
          <ac:chgData name="Andreas Hähnel" userId="e512dcb6-ddea-4b73-a79b-7abc1dbe66cd" providerId="ADAL" clId="{3553A22D-2D14-4A9A-BB5B-746C503FB1A2}" dt="2022-06-13T11:11:20.020" v="172" actId="20577"/>
          <ac:spMkLst>
            <pc:docMk/>
            <pc:sldMk cId="225307483" sldId="273"/>
            <ac:spMk id="2" creationId="{B1CD2363-AA5F-B7F7-0477-668CEE35A0F9}"/>
          </ac:spMkLst>
        </pc:spChg>
        <pc:spChg chg="add del mod">
          <ac:chgData name="Andreas Hähnel" userId="e512dcb6-ddea-4b73-a79b-7abc1dbe66cd" providerId="ADAL" clId="{3553A22D-2D14-4A9A-BB5B-746C503FB1A2}" dt="2022-06-13T12:36:24.095" v="706" actId="207"/>
          <ac:spMkLst>
            <pc:docMk/>
            <pc:sldMk cId="225307483" sldId="273"/>
            <ac:spMk id="3" creationId="{CA21021B-9130-841C-3EC3-2726CEF8A0F0}"/>
          </ac:spMkLst>
        </pc:spChg>
        <pc:spChg chg="add mod">
          <ac:chgData name="Andreas Hähnel" userId="e512dcb6-ddea-4b73-a79b-7abc1dbe66cd" providerId="ADAL" clId="{3553A22D-2D14-4A9A-BB5B-746C503FB1A2}" dt="2022-06-13T15:09:09.969" v="1893" actId="14100"/>
          <ac:spMkLst>
            <pc:docMk/>
            <pc:sldMk cId="225307483" sldId="273"/>
            <ac:spMk id="4" creationId="{8D2ADB2B-6B22-0CB4-D838-8ACEC0087FB8}"/>
          </ac:spMkLst>
        </pc:spChg>
      </pc:sldChg>
      <pc:sldChg chg="addSp modSp new mod">
        <pc:chgData name="Andreas Hähnel" userId="e512dcb6-ddea-4b73-a79b-7abc1dbe66cd" providerId="ADAL" clId="{3553A22D-2D14-4A9A-BB5B-746C503FB1A2}" dt="2022-06-13T12:32:26.677" v="653" actId="1076"/>
        <pc:sldMkLst>
          <pc:docMk/>
          <pc:sldMk cId="2600514611" sldId="274"/>
        </pc:sldMkLst>
        <pc:picChg chg="add mod">
          <ac:chgData name="Andreas Hähnel" userId="e512dcb6-ddea-4b73-a79b-7abc1dbe66cd" providerId="ADAL" clId="{3553A22D-2D14-4A9A-BB5B-746C503FB1A2}" dt="2022-06-13T12:32:26.677" v="653" actId="1076"/>
          <ac:picMkLst>
            <pc:docMk/>
            <pc:sldMk cId="2600514611" sldId="274"/>
            <ac:picMk id="3" creationId="{582F9C08-B199-D0A7-2951-958DFDBB0A09}"/>
          </ac:picMkLst>
        </pc:picChg>
      </pc:sldChg>
      <pc:sldChg chg="addSp delSp modSp add mod">
        <pc:chgData name="Andreas Hähnel" userId="e512dcb6-ddea-4b73-a79b-7abc1dbe66cd" providerId="ADAL" clId="{3553A22D-2D14-4A9A-BB5B-746C503FB1A2}" dt="2022-06-13T12:32:34.879" v="655" actId="1076"/>
        <pc:sldMkLst>
          <pc:docMk/>
          <pc:sldMk cId="1373615442" sldId="275"/>
        </pc:sldMkLst>
        <pc:picChg chg="del">
          <ac:chgData name="Andreas Hähnel" userId="e512dcb6-ddea-4b73-a79b-7abc1dbe66cd" providerId="ADAL" clId="{3553A22D-2D14-4A9A-BB5B-746C503FB1A2}" dt="2022-06-13T12:30:50.163" v="641" actId="478"/>
          <ac:picMkLst>
            <pc:docMk/>
            <pc:sldMk cId="1373615442" sldId="275"/>
            <ac:picMk id="3" creationId="{582F9C08-B199-D0A7-2951-958DFDBB0A09}"/>
          </ac:picMkLst>
        </pc:picChg>
        <pc:picChg chg="add mod">
          <ac:chgData name="Andreas Hähnel" userId="e512dcb6-ddea-4b73-a79b-7abc1dbe66cd" providerId="ADAL" clId="{3553A22D-2D14-4A9A-BB5B-746C503FB1A2}" dt="2022-06-13T12:32:34.879" v="655" actId="1076"/>
          <ac:picMkLst>
            <pc:docMk/>
            <pc:sldMk cId="1373615442" sldId="275"/>
            <ac:picMk id="4" creationId="{2BF4F23B-BABB-33F4-9FE5-F96E2D1440B3}"/>
          </ac:picMkLst>
        </pc:picChg>
      </pc:sldChg>
      <pc:sldChg chg="addSp delSp modSp add mod">
        <pc:chgData name="Andreas Hähnel" userId="e512dcb6-ddea-4b73-a79b-7abc1dbe66cd" providerId="ADAL" clId="{3553A22D-2D14-4A9A-BB5B-746C503FB1A2}" dt="2022-06-13T12:32:44.899" v="657" actId="1076"/>
        <pc:sldMkLst>
          <pc:docMk/>
          <pc:sldMk cId="3471871715" sldId="276"/>
        </pc:sldMkLst>
        <pc:picChg chg="add mod">
          <ac:chgData name="Andreas Hähnel" userId="e512dcb6-ddea-4b73-a79b-7abc1dbe66cd" providerId="ADAL" clId="{3553A22D-2D14-4A9A-BB5B-746C503FB1A2}" dt="2022-06-13T12:32:44.899" v="657" actId="1076"/>
          <ac:picMkLst>
            <pc:docMk/>
            <pc:sldMk cId="3471871715" sldId="276"/>
            <ac:picMk id="3" creationId="{0A6A6FD0-E577-94CC-C17C-B0633861A645}"/>
          </ac:picMkLst>
        </pc:picChg>
        <pc:picChg chg="del">
          <ac:chgData name="Andreas Hähnel" userId="e512dcb6-ddea-4b73-a79b-7abc1dbe66cd" providerId="ADAL" clId="{3553A22D-2D14-4A9A-BB5B-746C503FB1A2}" dt="2022-06-13T12:31:31.746" v="646" actId="478"/>
          <ac:picMkLst>
            <pc:docMk/>
            <pc:sldMk cId="3471871715" sldId="276"/>
            <ac:picMk id="4" creationId="{2BF4F23B-BABB-33F4-9FE5-F96E2D1440B3}"/>
          </ac:picMkLst>
        </pc:picChg>
      </pc:sldChg>
      <pc:sldChg chg="addSp delSp modSp new mod">
        <pc:chgData name="Andreas Hähnel" userId="e512dcb6-ddea-4b73-a79b-7abc1dbe66cd" providerId="ADAL" clId="{3553A22D-2D14-4A9A-BB5B-746C503FB1A2}" dt="2022-06-13T12:47:00.859" v="986" actId="14100"/>
        <pc:sldMkLst>
          <pc:docMk/>
          <pc:sldMk cId="3578410054" sldId="277"/>
        </pc:sldMkLst>
        <pc:spChg chg="mod">
          <ac:chgData name="Andreas Hähnel" userId="e512dcb6-ddea-4b73-a79b-7abc1dbe66cd" providerId="ADAL" clId="{3553A22D-2D14-4A9A-BB5B-746C503FB1A2}" dt="2022-06-13T12:40:28.864" v="743" actId="20577"/>
          <ac:spMkLst>
            <pc:docMk/>
            <pc:sldMk cId="3578410054" sldId="277"/>
            <ac:spMk id="2" creationId="{015893EE-AF9C-182D-4BA6-CA54238F498E}"/>
          </ac:spMkLst>
        </pc:spChg>
        <pc:spChg chg="del">
          <ac:chgData name="Andreas Hähnel" userId="e512dcb6-ddea-4b73-a79b-7abc1dbe66cd" providerId="ADAL" clId="{3553A22D-2D14-4A9A-BB5B-746C503FB1A2}" dt="2022-06-13T12:41:22.194" v="744" actId="931"/>
          <ac:spMkLst>
            <pc:docMk/>
            <pc:sldMk cId="3578410054" sldId="277"/>
            <ac:spMk id="3" creationId="{17F5A455-69BD-62FC-1EC8-648E5740624A}"/>
          </ac:spMkLst>
        </pc:spChg>
        <pc:spChg chg="add mod">
          <ac:chgData name="Andreas Hähnel" userId="e512dcb6-ddea-4b73-a79b-7abc1dbe66cd" providerId="ADAL" clId="{3553A22D-2D14-4A9A-BB5B-746C503FB1A2}" dt="2022-06-13T12:41:47.244" v="778" actId="20577"/>
          <ac:spMkLst>
            <pc:docMk/>
            <pc:sldMk cId="3578410054" sldId="277"/>
            <ac:spMk id="6" creationId="{58C61891-9C52-1F03-96C6-40A66EDAA74F}"/>
          </ac:spMkLst>
        </pc:spChg>
        <pc:spChg chg="add mod">
          <ac:chgData name="Andreas Hähnel" userId="e512dcb6-ddea-4b73-a79b-7abc1dbe66cd" providerId="ADAL" clId="{3553A22D-2D14-4A9A-BB5B-746C503FB1A2}" dt="2022-06-13T12:42:47.715" v="853" actId="14100"/>
          <ac:spMkLst>
            <pc:docMk/>
            <pc:sldMk cId="3578410054" sldId="277"/>
            <ac:spMk id="7" creationId="{A8595370-AEFB-1CFE-49EE-3CE2DADFD1BE}"/>
          </ac:spMkLst>
        </pc:spChg>
        <pc:spChg chg="add mod">
          <ac:chgData name="Andreas Hähnel" userId="e512dcb6-ddea-4b73-a79b-7abc1dbe66cd" providerId="ADAL" clId="{3553A22D-2D14-4A9A-BB5B-746C503FB1A2}" dt="2022-06-13T12:44:15.803" v="894" actId="14100"/>
          <ac:spMkLst>
            <pc:docMk/>
            <pc:sldMk cId="3578410054" sldId="277"/>
            <ac:spMk id="8" creationId="{8D70A4C2-3BD2-11E6-F982-196BF95805C7}"/>
          </ac:spMkLst>
        </pc:spChg>
        <pc:spChg chg="add mod">
          <ac:chgData name="Andreas Hähnel" userId="e512dcb6-ddea-4b73-a79b-7abc1dbe66cd" providerId="ADAL" clId="{3553A22D-2D14-4A9A-BB5B-746C503FB1A2}" dt="2022-06-13T12:47:00.859" v="986" actId="14100"/>
          <ac:spMkLst>
            <pc:docMk/>
            <pc:sldMk cId="3578410054" sldId="277"/>
            <ac:spMk id="9" creationId="{C712CB2B-EF7E-4508-CFE5-2AC2BD353680}"/>
          </ac:spMkLst>
        </pc:spChg>
        <pc:picChg chg="add mod">
          <ac:chgData name="Andreas Hähnel" userId="e512dcb6-ddea-4b73-a79b-7abc1dbe66cd" providerId="ADAL" clId="{3553A22D-2D14-4A9A-BB5B-746C503FB1A2}" dt="2022-06-13T12:41:22.194" v="744" actId="931"/>
          <ac:picMkLst>
            <pc:docMk/>
            <pc:sldMk cId="3578410054" sldId="277"/>
            <ac:picMk id="5" creationId="{59297E23-1115-C227-76B1-B9D750973E57}"/>
          </ac:picMkLst>
        </pc:picChg>
      </pc:sldChg>
      <pc:sldChg chg="addSp modSp new mod">
        <pc:chgData name="Andreas Hähnel" userId="e512dcb6-ddea-4b73-a79b-7abc1dbe66cd" providerId="ADAL" clId="{3553A22D-2D14-4A9A-BB5B-746C503FB1A2}" dt="2022-06-13T12:54:09.462" v="1033" actId="1076"/>
        <pc:sldMkLst>
          <pc:docMk/>
          <pc:sldMk cId="388910385" sldId="278"/>
        </pc:sldMkLst>
        <pc:spChg chg="mod">
          <ac:chgData name="Andreas Hähnel" userId="e512dcb6-ddea-4b73-a79b-7abc1dbe66cd" providerId="ADAL" clId="{3553A22D-2D14-4A9A-BB5B-746C503FB1A2}" dt="2022-06-13T12:53:41.282" v="1030" actId="20577"/>
          <ac:spMkLst>
            <pc:docMk/>
            <pc:sldMk cId="388910385" sldId="278"/>
            <ac:spMk id="2" creationId="{752A4A8D-4FCE-D685-1373-1990BAA6D7CB}"/>
          </ac:spMkLst>
        </pc:spChg>
        <pc:picChg chg="add mod">
          <ac:chgData name="Andreas Hähnel" userId="e512dcb6-ddea-4b73-a79b-7abc1dbe66cd" providerId="ADAL" clId="{3553A22D-2D14-4A9A-BB5B-746C503FB1A2}" dt="2022-06-13T12:54:09.462" v="1033" actId="1076"/>
          <ac:picMkLst>
            <pc:docMk/>
            <pc:sldMk cId="388910385" sldId="278"/>
            <ac:picMk id="4" creationId="{45251E60-E8E3-5089-24E2-F2E56E3C6D58}"/>
          </ac:picMkLst>
        </pc:picChg>
      </pc:sldChg>
      <pc:sldChg chg="addSp modSp new mod">
        <pc:chgData name="Andreas Hähnel" userId="e512dcb6-ddea-4b73-a79b-7abc1dbe66cd" providerId="ADAL" clId="{3553A22D-2D14-4A9A-BB5B-746C503FB1A2}" dt="2022-06-13T13:11:17.339" v="1220" actId="20577"/>
        <pc:sldMkLst>
          <pc:docMk/>
          <pc:sldMk cId="1262400433" sldId="279"/>
        </pc:sldMkLst>
        <pc:spChg chg="mod">
          <ac:chgData name="Andreas Hähnel" userId="e512dcb6-ddea-4b73-a79b-7abc1dbe66cd" providerId="ADAL" clId="{3553A22D-2D14-4A9A-BB5B-746C503FB1A2}" dt="2022-06-13T13:08:13.281" v="1050" actId="20577"/>
          <ac:spMkLst>
            <pc:docMk/>
            <pc:sldMk cId="1262400433" sldId="279"/>
            <ac:spMk id="2" creationId="{F42206CD-B18A-10F9-A8BA-6FB9C00877AE}"/>
          </ac:spMkLst>
        </pc:spChg>
        <pc:spChg chg="add mod">
          <ac:chgData name="Andreas Hähnel" userId="e512dcb6-ddea-4b73-a79b-7abc1dbe66cd" providerId="ADAL" clId="{3553A22D-2D14-4A9A-BB5B-746C503FB1A2}" dt="2022-06-13T13:10:30.173" v="1122" actId="20577"/>
          <ac:spMkLst>
            <pc:docMk/>
            <pc:sldMk cId="1262400433" sldId="279"/>
            <ac:spMk id="5" creationId="{9D072954-36FD-CC7C-FBEA-520DC51C4C95}"/>
          </ac:spMkLst>
        </pc:spChg>
        <pc:spChg chg="add mod">
          <ac:chgData name="Andreas Hähnel" userId="e512dcb6-ddea-4b73-a79b-7abc1dbe66cd" providerId="ADAL" clId="{3553A22D-2D14-4A9A-BB5B-746C503FB1A2}" dt="2022-06-13T13:11:17.339" v="1220" actId="20577"/>
          <ac:spMkLst>
            <pc:docMk/>
            <pc:sldMk cId="1262400433" sldId="279"/>
            <ac:spMk id="6" creationId="{A43DC2C9-319F-0243-BB6A-776EE2A72B0E}"/>
          </ac:spMkLst>
        </pc:spChg>
        <pc:picChg chg="add mod">
          <ac:chgData name="Andreas Hähnel" userId="e512dcb6-ddea-4b73-a79b-7abc1dbe66cd" providerId="ADAL" clId="{3553A22D-2D14-4A9A-BB5B-746C503FB1A2}" dt="2022-06-13T13:09:49.614" v="1053" actId="1076"/>
          <ac:picMkLst>
            <pc:docMk/>
            <pc:sldMk cId="1262400433" sldId="279"/>
            <ac:picMk id="4" creationId="{9A06B4A6-7AEE-DCB9-132A-D2DED5E968CB}"/>
          </ac:picMkLst>
        </pc:picChg>
      </pc:sldChg>
      <pc:sldChg chg="addSp modSp add mod ord">
        <pc:chgData name="Andreas Hähnel" userId="e512dcb6-ddea-4b73-a79b-7abc1dbe66cd" providerId="ADAL" clId="{3553A22D-2D14-4A9A-BB5B-746C503FB1A2}" dt="2022-06-13T13:15:10.162" v="1398" actId="20577"/>
        <pc:sldMkLst>
          <pc:docMk/>
          <pc:sldMk cId="2805272520" sldId="280"/>
        </pc:sldMkLst>
        <pc:spChg chg="add mod">
          <ac:chgData name="Andreas Hähnel" userId="e512dcb6-ddea-4b73-a79b-7abc1dbe66cd" providerId="ADAL" clId="{3553A22D-2D14-4A9A-BB5B-746C503FB1A2}" dt="2022-06-13T13:12:54.231" v="1272" actId="20577"/>
          <ac:spMkLst>
            <pc:docMk/>
            <pc:sldMk cId="2805272520" sldId="280"/>
            <ac:spMk id="10" creationId="{86655D94-D596-9F64-F548-36995AE7E4F1}"/>
          </ac:spMkLst>
        </pc:spChg>
        <pc:spChg chg="add mod">
          <ac:chgData name="Andreas Hähnel" userId="e512dcb6-ddea-4b73-a79b-7abc1dbe66cd" providerId="ADAL" clId="{3553A22D-2D14-4A9A-BB5B-746C503FB1A2}" dt="2022-06-13T13:13:45.702" v="1321" actId="20577"/>
          <ac:spMkLst>
            <pc:docMk/>
            <pc:sldMk cId="2805272520" sldId="280"/>
            <ac:spMk id="11" creationId="{CAE181C8-0639-FCE3-C169-A042B3475967}"/>
          </ac:spMkLst>
        </pc:spChg>
        <pc:spChg chg="add mod">
          <ac:chgData name="Andreas Hähnel" userId="e512dcb6-ddea-4b73-a79b-7abc1dbe66cd" providerId="ADAL" clId="{3553A22D-2D14-4A9A-BB5B-746C503FB1A2}" dt="2022-06-13T13:14:11.989" v="1358" actId="1076"/>
          <ac:spMkLst>
            <pc:docMk/>
            <pc:sldMk cId="2805272520" sldId="280"/>
            <ac:spMk id="12" creationId="{7ED3FFF1-9F20-5773-9FA8-290BFB0927E9}"/>
          </ac:spMkLst>
        </pc:spChg>
        <pc:spChg chg="add mod">
          <ac:chgData name="Andreas Hähnel" userId="e512dcb6-ddea-4b73-a79b-7abc1dbe66cd" providerId="ADAL" clId="{3553A22D-2D14-4A9A-BB5B-746C503FB1A2}" dt="2022-06-13T13:15:10.162" v="1398" actId="20577"/>
          <ac:spMkLst>
            <pc:docMk/>
            <pc:sldMk cId="2805272520" sldId="280"/>
            <ac:spMk id="13" creationId="{3E855289-5CEF-F2CD-874B-830E141A9402}"/>
          </ac:spMkLst>
        </pc:spChg>
      </pc:sldChg>
      <pc:sldChg chg="addSp delSp modSp add mod">
        <pc:chgData name="Andreas Hähnel" userId="e512dcb6-ddea-4b73-a79b-7abc1dbe66cd" providerId="ADAL" clId="{3553A22D-2D14-4A9A-BB5B-746C503FB1A2}" dt="2022-06-13T13:18:16.334" v="1432" actId="1036"/>
        <pc:sldMkLst>
          <pc:docMk/>
          <pc:sldMk cId="3989595722" sldId="281"/>
        </pc:sldMkLst>
        <pc:grpChg chg="add mod">
          <ac:chgData name="Andreas Hähnel" userId="e512dcb6-ddea-4b73-a79b-7abc1dbe66cd" providerId="ADAL" clId="{3553A22D-2D14-4A9A-BB5B-746C503FB1A2}" dt="2022-06-13T13:18:16.334" v="1432" actId="1036"/>
          <ac:grpSpMkLst>
            <pc:docMk/>
            <pc:sldMk cId="3989595722" sldId="281"/>
            <ac:grpSpMk id="8" creationId="{103A5D16-95CC-0B72-9C43-41898EA26DD0}"/>
          </ac:grpSpMkLst>
        </pc:grpChg>
        <pc:picChg chg="del">
          <ac:chgData name="Andreas Hähnel" userId="e512dcb6-ddea-4b73-a79b-7abc1dbe66cd" providerId="ADAL" clId="{3553A22D-2D14-4A9A-BB5B-746C503FB1A2}" dt="2022-06-13T13:15:38.784" v="1400" actId="478"/>
          <ac:picMkLst>
            <pc:docMk/>
            <pc:sldMk cId="3989595722" sldId="281"/>
            <ac:picMk id="4" creationId="{45251E60-E8E3-5089-24E2-F2E56E3C6D58}"/>
          </ac:picMkLst>
        </pc:picChg>
        <pc:picChg chg="add mod">
          <ac:chgData name="Andreas Hähnel" userId="e512dcb6-ddea-4b73-a79b-7abc1dbe66cd" providerId="ADAL" clId="{3553A22D-2D14-4A9A-BB5B-746C503FB1A2}" dt="2022-06-13T13:17:30.974" v="1416" actId="14100"/>
          <ac:picMkLst>
            <pc:docMk/>
            <pc:sldMk cId="3989595722" sldId="281"/>
            <ac:picMk id="5" creationId="{9C5BF961-E963-ADE7-1E72-0FB3D72D6F8C}"/>
          </ac:picMkLst>
        </pc:picChg>
        <pc:picChg chg="add mod">
          <ac:chgData name="Andreas Hähnel" userId="e512dcb6-ddea-4b73-a79b-7abc1dbe66cd" providerId="ADAL" clId="{3553A22D-2D14-4A9A-BB5B-746C503FB1A2}" dt="2022-06-13T13:17:22.691" v="1414" actId="164"/>
          <ac:picMkLst>
            <pc:docMk/>
            <pc:sldMk cId="3989595722" sldId="281"/>
            <ac:picMk id="7" creationId="{81FD1731-8834-8DCD-3BC5-189D2233770F}"/>
          </ac:picMkLst>
        </pc:picChg>
      </pc:sldChg>
      <pc:sldChg chg="addSp modSp add mod">
        <pc:chgData name="Andreas Hähnel" userId="e512dcb6-ddea-4b73-a79b-7abc1dbe66cd" providerId="ADAL" clId="{3553A22D-2D14-4A9A-BB5B-746C503FB1A2}" dt="2022-06-13T13:19:15.128" v="1435" actId="1076"/>
        <pc:sldMkLst>
          <pc:docMk/>
          <pc:sldMk cId="3252120825" sldId="282"/>
        </pc:sldMkLst>
        <pc:picChg chg="add mod">
          <ac:chgData name="Andreas Hähnel" userId="e512dcb6-ddea-4b73-a79b-7abc1dbe66cd" providerId="ADAL" clId="{3553A22D-2D14-4A9A-BB5B-746C503FB1A2}" dt="2022-06-13T13:19:15.128" v="1435" actId="1076"/>
          <ac:picMkLst>
            <pc:docMk/>
            <pc:sldMk cId="3252120825" sldId="282"/>
            <ac:picMk id="4" creationId="{FC5F67DD-E275-D63D-055E-F85EAB484C1E}"/>
          </ac:picMkLst>
        </pc:picChg>
      </pc:sldChg>
      <pc:sldChg chg="addSp modSp add mod">
        <pc:chgData name="Andreas Hähnel" userId="e512dcb6-ddea-4b73-a79b-7abc1dbe66cd" providerId="ADAL" clId="{3553A22D-2D14-4A9A-BB5B-746C503FB1A2}" dt="2022-06-13T13:19:42.915" v="1438" actId="1076"/>
        <pc:sldMkLst>
          <pc:docMk/>
          <pc:sldMk cId="1983274521" sldId="283"/>
        </pc:sldMkLst>
        <pc:picChg chg="add mod">
          <ac:chgData name="Andreas Hähnel" userId="e512dcb6-ddea-4b73-a79b-7abc1dbe66cd" providerId="ADAL" clId="{3553A22D-2D14-4A9A-BB5B-746C503FB1A2}" dt="2022-06-13T13:19:42.915" v="1438" actId="1076"/>
          <ac:picMkLst>
            <pc:docMk/>
            <pc:sldMk cId="1983274521" sldId="283"/>
            <ac:picMk id="4" creationId="{24A477FF-24BE-936E-D6E7-1613896E3313}"/>
          </ac:picMkLst>
        </pc:picChg>
      </pc:sldChg>
      <pc:sldChg chg="addSp modSp add mod">
        <pc:chgData name="Andreas Hähnel" userId="e512dcb6-ddea-4b73-a79b-7abc1dbe66cd" providerId="ADAL" clId="{3553A22D-2D14-4A9A-BB5B-746C503FB1A2}" dt="2022-06-13T13:20:07.535" v="1441" actId="1076"/>
        <pc:sldMkLst>
          <pc:docMk/>
          <pc:sldMk cId="3327008459" sldId="284"/>
        </pc:sldMkLst>
        <pc:picChg chg="add mod">
          <ac:chgData name="Andreas Hähnel" userId="e512dcb6-ddea-4b73-a79b-7abc1dbe66cd" providerId="ADAL" clId="{3553A22D-2D14-4A9A-BB5B-746C503FB1A2}" dt="2022-06-13T13:20:07.535" v="1441" actId="1076"/>
          <ac:picMkLst>
            <pc:docMk/>
            <pc:sldMk cId="3327008459" sldId="284"/>
            <ac:picMk id="4" creationId="{31892BE9-9979-69DE-3771-0BD093A47C63}"/>
          </ac:picMkLst>
        </pc:picChg>
      </pc:sldChg>
      <pc:sldChg chg="addSp delSp modSp add mod">
        <pc:chgData name="Andreas Hähnel" userId="e512dcb6-ddea-4b73-a79b-7abc1dbe66cd" providerId="ADAL" clId="{3553A22D-2D14-4A9A-BB5B-746C503FB1A2}" dt="2022-06-13T13:29:18.939" v="1655" actId="113"/>
        <pc:sldMkLst>
          <pc:docMk/>
          <pc:sldMk cId="3671544290" sldId="285"/>
        </pc:sldMkLst>
        <pc:spChg chg="add mod">
          <ac:chgData name="Andreas Hähnel" userId="e512dcb6-ddea-4b73-a79b-7abc1dbe66cd" providerId="ADAL" clId="{3553A22D-2D14-4A9A-BB5B-746C503FB1A2}" dt="2022-06-13T13:25:15.124" v="1447" actId="208"/>
          <ac:spMkLst>
            <pc:docMk/>
            <pc:sldMk cId="3671544290" sldId="285"/>
            <ac:spMk id="5" creationId="{D7E325B4-F241-8A21-5AC0-6DCC16F7EBA1}"/>
          </ac:spMkLst>
        </pc:spChg>
        <pc:spChg chg="add del mod">
          <ac:chgData name="Andreas Hähnel" userId="e512dcb6-ddea-4b73-a79b-7abc1dbe66cd" providerId="ADAL" clId="{3553A22D-2D14-4A9A-BB5B-746C503FB1A2}" dt="2022-06-13T13:26:48.153" v="1460" actId="478"/>
          <ac:spMkLst>
            <pc:docMk/>
            <pc:sldMk cId="3671544290" sldId="285"/>
            <ac:spMk id="13" creationId="{7F559ADD-5E63-6591-C05B-EEC3A0A7E725}"/>
          </ac:spMkLst>
        </pc:spChg>
        <pc:spChg chg="add mod">
          <ac:chgData name="Andreas Hähnel" userId="e512dcb6-ddea-4b73-a79b-7abc1dbe66cd" providerId="ADAL" clId="{3553A22D-2D14-4A9A-BB5B-746C503FB1A2}" dt="2022-06-13T13:29:18.939" v="1655" actId="113"/>
          <ac:spMkLst>
            <pc:docMk/>
            <pc:sldMk cId="3671544290" sldId="285"/>
            <ac:spMk id="14" creationId="{F0F7566E-4512-FF2E-2058-239DE95E66D7}"/>
          </ac:spMkLst>
        </pc:spChg>
        <pc:picChg chg="add mod">
          <ac:chgData name="Andreas Hähnel" userId="e512dcb6-ddea-4b73-a79b-7abc1dbe66cd" providerId="ADAL" clId="{3553A22D-2D14-4A9A-BB5B-746C503FB1A2}" dt="2022-06-13T13:24:53.962" v="1444" actId="1076"/>
          <ac:picMkLst>
            <pc:docMk/>
            <pc:sldMk cId="3671544290" sldId="285"/>
            <ac:picMk id="4" creationId="{1346B9CC-31A7-754D-FCB9-4BF9262E9D2C}"/>
          </ac:picMkLst>
        </pc:picChg>
        <pc:picChg chg="add mod">
          <ac:chgData name="Andreas Hähnel" userId="e512dcb6-ddea-4b73-a79b-7abc1dbe66cd" providerId="ADAL" clId="{3553A22D-2D14-4A9A-BB5B-746C503FB1A2}" dt="2022-06-13T13:26:33.735" v="1458" actId="1076"/>
          <ac:picMkLst>
            <pc:docMk/>
            <pc:sldMk cId="3671544290" sldId="285"/>
            <ac:picMk id="12" creationId="{8B322E39-E34E-03B2-B484-8527EBF2793F}"/>
          </ac:picMkLst>
        </pc:picChg>
        <pc:cxnChg chg="add mod">
          <ac:chgData name="Andreas Hähnel" userId="e512dcb6-ddea-4b73-a79b-7abc1dbe66cd" providerId="ADAL" clId="{3553A22D-2D14-4A9A-BB5B-746C503FB1A2}" dt="2022-06-13T13:25:28.359" v="1449" actId="208"/>
          <ac:cxnSpMkLst>
            <pc:docMk/>
            <pc:sldMk cId="3671544290" sldId="285"/>
            <ac:cxnSpMk id="7" creationId="{0E1AF71E-C573-1FE4-08E9-A13B1ABAE0B8}"/>
          </ac:cxnSpMkLst>
        </pc:cxnChg>
        <pc:cxnChg chg="add mod">
          <ac:chgData name="Andreas Hähnel" userId="e512dcb6-ddea-4b73-a79b-7abc1dbe66cd" providerId="ADAL" clId="{3553A22D-2D14-4A9A-BB5B-746C503FB1A2}" dt="2022-06-13T13:25:36.736" v="1452" actId="14100"/>
          <ac:cxnSpMkLst>
            <pc:docMk/>
            <pc:sldMk cId="3671544290" sldId="285"/>
            <ac:cxnSpMk id="8" creationId="{EB24A1EE-2351-6E43-172B-40651270AD66}"/>
          </ac:cxnSpMkLst>
        </pc:cxnChg>
      </pc:sldChg>
      <pc:sldChg chg="addSp modSp add mod">
        <pc:chgData name="Andreas Hähnel" userId="e512dcb6-ddea-4b73-a79b-7abc1dbe66cd" providerId="ADAL" clId="{3553A22D-2D14-4A9A-BB5B-746C503FB1A2}" dt="2022-06-13T16:00:55.267" v="2106" actId="1076"/>
        <pc:sldMkLst>
          <pc:docMk/>
          <pc:sldMk cId="2728854286" sldId="286"/>
        </pc:sldMkLst>
        <pc:spChg chg="mod">
          <ac:chgData name="Andreas Hähnel" userId="e512dcb6-ddea-4b73-a79b-7abc1dbe66cd" providerId="ADAL" clId="{3553A22D-2D14-4A9A-BB5B-746C503FB1A2}" dt="2022-06-13T13:38:26.962" v="1693" actId="20577"/>
          <ac:spMkLst>
            <pc:docMk/>
            <pc:sldMk cId="2728854286" sldId="286"/>
            <ac:spMk id="2" creationId="{752A4A8D-4FCE-D685-1373-1990BAA6D7CB}"/>
          </ac:spMkLst>
        </pc:spChg>
        <pc:picChg chg="add mod">
          <ac:chgData name="Andreas Hähnel" userId="e512dcb6-ddea-4b73-a79b-7abc1dbe66cd" providerId="ADAL" clId="{3553A22D-2D14-4A9A-BB5B-746C503FB1A2}" dt="2022-06-13T16:00:55.267" v="2106" actId="1076"/>
          <ac:picMkLst>
            <pc:docMk/>
            <pc:sldMk cId="2728854286" sldId="286"/>
            <ac:picMk id="4" creationId="{530148C8-7E7E-46BC-8B59-B79437009907}"/>
          </ac:picMkLst>
        </pc:picChg>
      </pc:sldChg>
      <pc:sldChg chg="add del">
        <pc:chgData name="Andreas Hähnel" userId="e512dcb6-ddea-4b73-a79b-7abc1dbe66cd" providerId="ADAL" clId="{3553A22D-2D14-4A9A-BB5B-746C503FB1A2}" dt="2022-06-13T13:38:06.431" v="1660" actId="47"/>
        <pc:sldMkLst>
          <pc:docMk/>
          <pc:sldMk cId="647037553" sldId="287"/>
        </pc:sldMkLst>
      </pc:sldChg>
      <pc:sldChg chg="add del">
        <pc:chgData name="Andreas Hähnel" userId="e512dcb6-ddea-4b73-a79b-7abc1dbe66cd" providerId="ADAL" clId="{3553A22D-2D14-4A9A-BB5B-746C503FB1A2}" dt="2022-06-16T11:04:47.892" v="5150" actId="2696"/>
        <pc:sldMkLst>
          <pc:docMk/>
          <pc:sldMk cId="3606234430" sldId="287"/>
        </pc:sldMkLst>
      </pc:sldChg>
      <pc:sldChg chg="add del">
        <pc:chgData name="Andreas Hähnel" userId="e512dcb6-ddea-4b73-a79b-7abc1dbe66cd" providerId="ADAL" clId="{3553A22D-2D14-4A9A-BB5B-746C503FB1A2}" dt="2022-06-13T16:01:30.904" v="2107" actId="47"/>
        <pc:sldMkLst>
          <pc:docMk/>
          <pc:sldMk cId="3339683051" sldId="288"/>
        </pc:sldMkLst>
      </pc:sldChg>
      <pc:sldChg chg="add del">
        <pc:chgData name="Andreas Hähnel" userId="e512dcb6-ddea-4b73-a79b-7abc1dbe66cd" providerId="ADAL" clId="{3553A22D-2D14-4A9A-BB5B-746C503FB1A2}" dt="2022-06-13T13:38:06.431" v="1660" actId="47"/>
        <pc:sldMkLst>
          <pc:docMk/>
          <pc:sldMk cId="3696906134" sldId="288"/>
        </pc:sldMkLst>
      </pc:sldChg>
      <pc:sldChg chg="add del">
        <pc:chgData name="Andreas Hähnel" userId="e512dcb6-ddea-4b73-a79b-7abc1dbe66cd" providerId="ADAL" clId="{3553A22D-2D14-4A9A-BB5B-746C503FB1A2}" dt="2022-06-13T16:01:30.904" v="2107" actId="47"/>
        <pc:sldMkLst>
          <pc:docMk/>
          <pc:sldMk cId="2947024890" sldId="289"/>
        </pc:sldMkLst>
      </pc:sldChg>
      <pc:sldChg chg="add del">
        <pc:chgData name="Andreas Hähnel" userId="e512dcb6-ddea-4b73-a79b-7abc1dbe66cd" providerId="ADAL" clId="{3553A22D-2D14-4A9A-BB5B-746C503FB1A2}" dt="2022-06-13T13:38:06.431" v="1660" actId="47"/>
        <pc:sldMkLst>
          <pc:docMk/>
          <pc:sldMk cId="3562178604" sldId="289"/>
        </pc:sldMkLst>
      </pc:sldChg>
      <pc:sldChg chg="add del">
        <pc:chgData name="Andreas Hähnel" userId="e512dcb6-ddea-4b73-a79b-7abc1dbe66cd" providerId="ADAL" clId="{3553A22D-2D14-4A9A-BB5B-746C503FB1A2}" dt="2022-06-13T13:38:06.431" v="1660" actId="47"/>
        <pc:sldMkLst>
          <pc:docMk/>
          <pc:sldMk cId="392223684" sldId="290"/>
        </pc:sldMkLst>
      </pc:sldChg>
      <pc:sldChg chg="add del">
        <pc:chgData name="Andreas Hähnel" userId="e512dcb6-ddea-4b73-a79b-7abc1dbe66cd" providerId="ADAL" clId="{3553A22D-2D14-4A9A-BB5B-746C503FB1A2}" dt="2022-06-13T16:01:30.904" v="2107" actId="47"/>
        <pc:sldMkLst>
          <pc:docMk/>
          <pc:sldMk cId="1407960753" sldId="290"/>
        </pc:sldMkLst>
      </pc:sldChg>
      <pc:sldChg chg="add del">
        <pc:chgData name="Andreas Hähnel" userId="e512dcb6-ddea-4b73-a79b-7abc1dbe66cd" providerId="ADAL" clId="{3553A22D-2D14-4A9A-BB5B-746C503FB1A2}" dt="2022-06-13T13:38:06.431" v="1660" actId="47"/>
        <pc:sldMkLst>
          <pc:docMk/>
          <pc:sldMk cId="70572677" sldId="291"/>
        </pc:sldMkLst>
      </pc:sldChg>
      <pc:sldChg chg="add del">
        <pc:chgData name="Andreas Hähnel" userId="e512dcb6-ddea-4b73-a79b-7abc1dbe66cd" providerId="ADAL" clId="{3553A22D-2D14-4A9A-BB5B-746C503FB1A2}" dt="2022-06-13T16:01:30.904" v="2107" actId="47"/>
        <pc:sldMkLst>
          <pc:docMk/>
          <pc:sldMk cId="1018249281" sldId="291"/>
        </pc:sldMkLst>
      </pc:sldChg>
      <pc:sldChg chg="addSp modSp new mod ord">
        <pc:chgData name="Andreas Hähnel" userId="e512dcb6-ddea-4b73-a79b-7abc1dbe66cd" providerId="ADAL" clId="{3553A22D-2D14-4A9A-BB5B-746C503FB1A2}" dt="2022-06-13T15:02:10.980" v="1802"/>
        <pc:sldMkLst>
          <pc:docMk/>
          <pc:sldMk cId="446655857" sldId="292"/>
        </pc:sldMkLst>
        <pc:spChg chg="mod">
          <ac:chgData name="Andreas Hähnel" userId="e512dcb6-ddea-4b73-a79b-7abc1dbe66cd" providerId="ADAL" clId="{3553A22D-2D14-4A9A-BB5B-746C503FB1A2}" dt="2022-06-13T15:00:35.034" v="1742" actId="20577"/>
          <ac:spMkLst>
            <pc:docMk/>
            <pc:sldMk cId="446655857" sldId="292"/>
            <ac:spMk id="2" creationId="{24426AE9-1B69-C0C5-8180-1B2C80784D1D}"/>
          </ac:spMkLst>
        </pc:spChg>
        <pc:spChg chg="mod">
          <ac:chgData name="Andreas Hähnel" userId="e512dcb6-ddea-4b73-a79b-7abc1dbe66cd" providerId="ADAL" clId="{3553A22D-2D14-4A9A-BB5B-746C503FB1A2}" dt="2022-06-13T15:00:52.458" v="1795" actId="20577"/>
          <ac:spMkLst>
            <pc:docMk/>
            <pc:sldMk cId="446655857" sldId="292"/>
            <ac:spMk id="3" creationId="{EFFA507C-4DE6-B07A-5A2E-216265B34396}"/>
          </ac:spMkLst>
        </pc:spChg>
        <pc:picChg chg="add mod">
          <ac:chgData name="Andreas Hähnel" userId="e512dcb6-ddea-4b73-a79b-7abc1dbe66cd" providerId="ADAL" clId="{3553A22D-2D14-4A9A-BB5B-746C503FB1A2}" dt="2022-06-13T15:01:59.262" v="1800" actId="1076"/>
          <ac:picMkLst>
            <pc:docMk/>
            <pc:sldMk cId="446655857" sldId="292"/>
            <ac:picMk id="5" creationId="{D8C6485A-9EBF-53A5-4C32-494133E65274}"/>
          </ac:picMkLst>
        </pc:picChg>
      </pc:sldChg>
      <pc:sldChg chg="addSp delSp modSp add mod">
        <pc:chgData name="Andreas Hähnel" userId="e512dcb6-ddea-4b73-a79b-7abc1dbe66cd" providerId="ADAL" clId="{3553A22D-2D14-4A9A-BB5B-746C503FB1A2}" dt="2022-06-13T15:02:47.330" v="1867" actId="1076"/>
        <pc:sldMkLst>
          <pc:docMk/>
          <pc:sldMk cId="343141209" sldId="293"/>
        </pc:sldMkLst>
        <pc:spChg chg="mod">
          <ac:chgData name="Andreas Hähnel" userId="e512dcb6-ddea-4b73-a79b-7abc1dbe66cd" providerId="ADAL" clId="{3553A22D-2D14-4A9A-BB5B-746C503FB1A2}" dt="2022-06-13T15:02:34.856" v="1865" actId="20577"/>
          <ac:spMkLst>
            <pc:docMk/>
            <pc:sldMk cId="343141209" sldId="293"/>
            <ac:spMk id="3" creationId="{EFFA507C-4DE6-B07A-5A2E-216265B34396}"/>
          </ac:spMkLst>
        </pc:spChg>
        <pc:picChg chg="del">
          <ac:chgData name="Andreas Hähnel" userId="e512dcb6-ddea-4b73-a79b-7abc1dbe66cd" providerId="ADAL" clId="{3553A22D-2D14-4A9A-BB5B-746C503FB1A2}" dt="2022-06-13T15:02:16.857" v="1804" actId="478"/>
          <ac:picMkLst>
            <pc:docMk/>
            <pc:sldMk cId="343141209" sldId="293"/>
            <ac:picMk id="5" creationId="{D8C6485A-9EBF-53A5-4C32-494133E65274}"/>
          </ac:picMkLst>
        </pc:picChg>
        <pc:picChg chg="add mod">
          <ac:chgData name="Andreas Hähnel" userId="e512dcb6-ddea-4b73-a79b-7abc1dbe66cd" providerId="ADAL" clId="{3553A22D-2D14-4A9A-BB5B-746C503FB1A2}" dt="2022-06-13T15:02:47.330" v="1867" actId="1076"/>
          <ac:picMkLst>
            <pc:docMk/>
            <pc:sldMk cId="343141209" sldId="293"/>
            <ac:picMk id="6" creationId="{4E149685-0457-FEF5-37F2-F8025AD17A99}"/>
          </ac:picMkLst>
        </pc:picChg>
      </pc:sldChg>
      <pc:sldChg chg="addSp delSp modSp add mod">
        <pc:chgData name="Andreas Hähnel" userId="e512dcb6-ddea-4b73-a79b-7abc1dbe66cd" providerId="ADAL" clId="{3553A22D-2D14-4A9A-BB5B-746C503FB1A2}" dt="2022-06-13T15:08:47.600" v="1890" actId="14100"/>
        <pc:sldMkLst>
          <pc:docMk/>
          <pc:sldMk cId="2258364318" sldId="294"/>
        </pc:sldMkLst>
        <pc:spChg chg="mod">
          <ac:chgData name="Andreas Hähnel" userId="e512dcb6-ddea-4b73-a79b-7abc1dbe66cd" providerId="ADAL" clId="{3553A22D-2D14-4A9A-BB5B-746C503FB1A2}" dt="2022-06-13T15:08:12.187" v="1885" actId="20577"/>
          <ac:spMkLst>
            <pc:docMk/>
            <pc:sldMk cId="2258364318" sldId="294"/>
            <ac:spMk id="3" creationId="{EFFA507C-4DE6-B07A-5A2E-216265B34396}"/>
          </ac:spMkLst>
        </pc:spChg>
        <pc:spChg chg="add mod">
          <ac:chgData name="Andreas Hähnel" userId="e512dcb6-ddea-4b73-a79b-7abc1dbe66cd" providerId="ADAL" clId="{3553A22D-2D14-4A9A-BB5B-746C503FB1A2}" dt="2022-06-13T15:08:47.600" v="1890" actId="14100"/>
          <ac:spMkLst>
            <pc:docMk/>
            <pc:sldMk cId="2258364318" sldId="294"/>
            <ac:spMk id="4" creationId="{0F1D4D24-5D3D-E544-CDAC-C5EFA254482D}"/>
          </ac:spMkLst>
        </pc:spChg>
        <pc:picChg chg="del">
          <ac:chgData name="Andreas Hähnel" userId="e512dcb6-ddea-4b73-a79b-7abc1dbe66cd" providerId="ADAL" clId="{3553A22D-2D14-4A9A-BB5B-746C503FB1A2}" dt="2022-06-13T15:07:34.171" v="1869" actId="478"/>
          <ac:picMkLst>
            <pc:docMk/>
            <pc:sldMk cId="2258364318" sldId="294"/>
            <ac:picMk id="6" creationId="{4E149685-0457-FEF5-37F2-F8025AD17A99}"/>
          </ac:picMkLst>
        </pc:picChg>
      </pc:sldChg>
      <pc:sldChg chg="addSp delSp modSp add mod ord">
        <pc:chgData name="Andreas Hähnel" userId="e512dcb6-ddea-4b73-a79b-7abc1dbe66cd" providerId="ADAL" clId="{3553A22D-2D14-4A9A-BB5B-746C503FB1A2}" dt="2022-06-13T15:11:26.916" v="1915" actId="1076"/>
        <pc:sldMkLst>
          <pc:docMk/>
          <pc:sldMk cId="2113124027" sldId="295"/>
        </pc:sldMkLst>
        <pc:spChg chg="mod">
          <ac:chgData name="Andreas Hähnel" userId="e512dcb6-ddea-4b73-a79b-7abc1dbe66cd" providerId="ADAL" clId="{3553A22D-2D14-4A9A-BB5B-746C503FB1A2}" dt="2022-06-13T15:09:49.864" v="1912" actId="20577"/>
          <ac:spMkLst>
            <pc:docMk/>
            <pc:sldMk cId="2113124027" sldId="295"/>
            <ac:spMk id="3" creationId="{EFFA507C-4DE6-B07A-5A2E-216265B34396}"/>
          </ac:spMkLst>
        </pc:spChg>
        <pc:picChg chg="add mod">
          <ac:chgData name="Andreas Hähnel" userId="e512dcb6-ddea-4b73-a79b-7abc1dbe66cd" providerId="ADAL" clId="{3553A22D-2D14-4A9A-BB5B-746C503FB1A2}" dt="2022-06-13T15:11:26.916" v="1915" actId="1076"/>
          <ac:picMkLst>
            <pc:docMk/>
            <pc:sldMk cId="2113124027" sldId="295"/>
            <ac:picMk id="5" creationId="{7675A440-712D-18AA-2818-B584D40D2432}"/>
          </ac:picMkLst>
        </pc:picChg>
        <pc:picChg chg="del">
          <ac:chgData name="Andreas Hähnel" userId="e512dcb6-ddea-4b73-a79b-7abc1dbe66cd" providerId="ADAL" clId="{3553A22D-2D14-4A9A-BB5B-746C503FB1A2}" dt="2022-06-13T15:09:45.206" v="1897" actId="478"/>
          <ac:picMkLst>
            <pc:docMk/>
            <pc:sldMk cId="2113124027" sldId="295"/>
            <ac:picMk id="6" creationId="{4E149685-0457-FEF5-37F2-F8025AD17A99}"/>
          </ac:picMkLst>
        </pc:picChg>
      </pc:sldChg>
      <pc:sldChg chg="addSp delSp modSp add mod">
        <pc:chgData name="Andreas Hähnel" userId="e512dcb6-ddea-4b73-a79b-7abc1dbe66cd" providerId="ADAL" clId="{3553A22D-2D14-4A9A-BB5B-746C503FB1A2}" dt="2022-06-13T15:59:54.682" v="2096" actId="478"/>
        <pc:sldMkLst>
          <pc:docMk/>
          <pc:sldMk cId="2961675492" sldId="296"/>
        </pc:sldMkLst>
        <pc:spChg chg="mod">
          <ac:chgData name="Andreas Hähnel" userId="e512dcb6-ddea-4b73-a79b-7abc1dbe66cd" providerId="ADAL" clId="{3553A22D-2D14-4A9A-BB5B-746C503FB1A2}" dt="2022-06-13T15:25:43.925" v="2095" actId="20577"/>
          <ac:spMkLst>
            <pc:docMk/>
            <pc:sldMk cId="2961675492" sldId="296"/>
            <ac:spMk id="3" creationId="{EFFA507C-4DE6-B07A-5A2E-216265B34396}"/>
          </ac:spMkLst>
        </pc:spChg>
        <pc:spChg chg="add del mod">
          <ac:chgData name="Andreas Hähnel" userId="e512dcb6-ddea-4b73-a79b-7abc1dbe66cd" providerId="ADAL" clId="{3553A22D-2D14-4A9A-BB5B-746C503FB1A2}" dt="2022-06-13T15:59:54.682" v="2096" actId="478"/>
          <ac:spMkLst>
            <pc:docMk/>
            <pc:sldMk cId="2961675492" sldId="296"/>
            <ac:spMk id="4" creationId="{22DABA6D-EC41-A38B-E8B4-AA89A7650ED3}"/>
          </ac:spMkLst>
        </pc:spChg>
        <pc:picChg chg="del">
          <ac:chgData name="Andreas Hähnel" userId="e512dcb6-ddea-4b73-a79b-7abc1dbe66cd" providerId="ADAL" clId="{3553A22D-2D14-4A9A-BB5B-746C503FB1A2}" dt="2022-06-13T15:13:59.756" v="1917" actId="478"/>
          <ac:picMkLst>
            <pc:docMk/>
            <pc:sldMk cId="2961675492" sldId="296"/>
            <ac:picMk id="5" creationId="{7675A440-712D-18AA-2818-B584D40D2432}"/>
          </ac:picMkLst>
        </pc:picChg>
      </pc:sldChg>
      <pc:sldChg chg="delSp modSp add mod ord">
        <pc:chgData name="Andreas Hähnel" userId="e512dcb6-ddea-4b73-a79b-7abc1dbe66cd" providerId="ADAL" clId="{3553A22D-2D14-4A9A-BB5B-746C503FB1A2}" dt="2022-06-13T16:00:18.955" v="2103" actId="12"/>
        <pc:sldMkLst>
          <pc:docMk/>
          <pc:sldMk cId="2638397156" sldId="297"/>
        </pc:sldMkLst>
        <pc:spChg chg="mod">
          <ac:chgData name="Andreas Hähnel" userId="e512dcb6-ddea-4b73-a79b-7abc1dbe66cd" providerId="ADAL" clId="{3553A22D-2D14-4A9A-BB5B-746C503FB1A2}" dt="2022-06-13T16:00:18.955" v="2103" actId="12"/>
          <ac:spMkLst>
            <pc:docMk/>
            <pc:sldMk cId="2638397156" sldId="297"/>
            <ac:spMk id="3" creationId="{EFFA507C-4DE6-B07A-5A2E-216265B34396}"/>
          </ac:spMkLst>
        </pc:spChg>
        <pc:spChg chg="del">
          <ac:chgData name="Andreas Hähnel" userId="e512dcb6-ddea-4b73-a79b-7abc1dbe66cd" providerId="ADAL" clId="{3553A22D-2D14-4A9A-BB5B-746C503FB1A2}" dt="2022-06-13T16:00:01.640" v="2100" actId="478"/>
          <ac:spMkLst>
            <pc:docMk/>
            <pc:sldMk cId="2638397156" sldId="297"/>
            <ac:spMk id="4" creationId="{0F1D4D24-5D3D-E544-CDAC-C5EFA254482D}"/>
          </ac:spMkLst>
        </pc:spChg>
      </pc:sldChg>
      <pc:sldChg chg="modSp new mod">
        <pc:chgData name="Andreas Hähnel" userId="e512dcb6-ddea-4b73-a79b-7abc1dbe66cd" providerId="ADAL" clId="{3553A22D-2D14-4A9A-BB5B-746C503FB1A2}" dt="2022-06-13T16:05:06.902" v="2401" actId="20577"/>
        <pc:sldMkLst>
          <pc:docMk/>
          <pc:sldMk cId="1103310105" sldId="298"/>
        </pc:sldMkLst>
        <pc:spChg chg="mod">
          <ac:chgData name="Andreas Hähnel" userId="e512dcb6-ddea-4b73-a79b-7abc1dbe66cd" providerId="ADAL" clId="{3553A22D-2D14-4A9A-BB5B-746C503FB1A2}" dt="2022-06-13T16:03:03.639" v="2122"/>
          <ac:spMkLst>
            <pc:docMk/>
            <pc:sldMk cId="1103310105" sldId="298"/>
            <ac:spMk id="2" creationId="{024B7FEA-F416-2B2B-C3BD-7087A89E73FA}"/>
          </ac:spMkLst>
        </pc:spChg>
        <pc:spChg chg="mod">
          <ac:chgData name="Andreas Hähnel" userId="e512dcb6-ddea-4b73-a79b-7abc1dbe66cd" providerId="ADAL" clId="{3553A22D-2D14-4A9A-BB5B-746C503FB1A2}" dt="2022-06-13T16:05:06.902" v="2401" actId="20577"/>
          <ac:spMkLst>
            <pc:docMk/>
            <pc:sldMk cId="1103310105" sldId="298"/>
            <ac:spMk id="3" creationId="{0571318E-5146-9A66-A2F2-E778978ECAD7}"/>
          </ac:spMkLst>
        </pc:spChg>
      </pc:sldChg>
      <pc:sldChg chg="addSp delSp modSp add mod">
        <pc:chgData name="Andreas Hähnel" userId="e512dcb6-ddea-4b73-a79b-7abc1dbe66cd" providerId="ADAL" clId="{3553A22D-2D14-4A9A-BB5B-746C503FB1A2}" dt="2022-06-16T11:05:22.971" v="5155" actId="20577"/>
        <pc:sldMkLst>
          <pc:docMk/>
          <pc:sldMk cId="896748545" sldId="299"/>
        </pc:sldMkLst>
        <pc:spChg chg="del">
          <ac:chgData name="Andreas Hähnel" userId="e512dcb6-ddea-4b73-a79b-7abc1dbe66cd" providerId="ADAL" clId="{3553A22D-2D14-4A9A-BB5B-746C503FB1A2}" dt="2022-06-13T16:05:30.129" v="2403" actId="478"/>
          <ac:spMkLst>
            <pc:docMk/>
            <pc:sldMk cId="896748545" sldId="299"/>
            <ac:spMk id="3" creationId="{0571318E-5146-9A66-A2F2-E778978ECAD7}"/>
          </ac:spMkLst>
        </pc:spChg>
        <pc:spChg chg="add del mod">
          <ac:chgData name="Andreas Hähnel" userId="e512dcb6-ddea-4b73-a79b-7abc1dbe66cd" providerId="ADAL" clId="{3553A22D-2D14-4A9A-BB5B-746C503FB1A2}" dt="2022-06-13T16:05:31.822" v="2404" actId="478"/>
          <ac:spMkLst>
            <pc:docMk/>
            <pc:sldMk cId="896748545" sldId="299"/>
            <ac:spMk id="5" creationId="{49ACFF91-066F-7179-C471-CAA02D3E6331}"/>
          </ac:spMkLst>
        </pc:spChg>
        <pc:spChg chg="add mod">
          <ac:chgData name="Andreas Hähnel" userId="e512dcb6-ddea-4b73-a79b-7abc1dbe66cd" providerId="ADAL" clId="{3553A22D-2D14-4A9A-BB5B-746C503FB1A2}" dt="2022-06-16T11:05:22.971" v="5155" actId="20577"/>
          <ac:spMkLst>
            <pc:docMk/>
            <pc:sldMk cId="896748545" sldId="299"/>
            <ac:spMk id="7" creationId="{EBF5975E-15D3-1A86-4FDB-02EFB89AAB90}"/>
          </ac:spMkLst>
        </pc:spChg>
        <pc:picChg chg="add mod">
          <ac:chgData name="Andreas Hähnel" userId="e512dcb6-ddea-4b73-a79b-7abc1dbe66cd" providerId="ADAL" clId="{3553A22D-2D14-4A9A-BB5B-746C503FB1A2}" dt="2022-06-13T16:05:46.901" v="2407" actId="1076"/>
          <ac:picMkLst>
            <pc:docMk/>
            <pc:sldMk cId="896748545" sldId="299"/>
            <ac:picMk id="6" creationId="{4F4B27AA-243B-9D6B-3755-1A1367EDC504}"/>
          </ac:picMkLst>
        </pc:picChg>
      </pc:sldChg>
      <pc:sldChg chg="modSp add mod ord">
        <pc:chgData name="Andreas Hähnel" userId="e512dcb6-ddea-4b73-a79b-7abc1dbe66cd" providerId="ADAL" clId="{3553A22D-2D14-4A9A-BB5B-746C503FB1A2}" dt="2022-06-13T16:15:12.457" v="2803" actId="20577"/>
        <pc:sldMkLst>
          <pc:docMk/>
          <pc:sldMk cId="558288734" sldId="300"/>
        </pc:sldMkLst>
        <pc:spChg chg="mod">
          <ac:chgData name="Andreas Hähnel" userId="e512dcb6-ddea-4b73-a79b-7abc1dbe66cd" providerId="ADAL" clId="{3553A22D-2D14-4A9A-BB5B-746C503FB1A2}" dt="2022-06-13T16:14:00.538" v="2677" actId="20577"/>
          <ac:spMkLst>
            <pc:docMk/>
            <pc:sldMk cId="558288734" sldId="300"/>
            <ac:spMk id="2" creationId="{5191E0F2-FE77-51ED-3F72-223B58926E74}"/>
          </ac:spMkLst>
        </pc:spChg>
        <pc:spChg chg="mod">
          <ac:chgData name="Andreas Hähnel" userId="e512dcb6-ddea-4b73-a79b-7abc1dbe66cd" providerId="ADAL" clId="{3553A22D-2D14-4A9A-BB5B-746C503FB1A2}" dt="2022-06-13T16:15:12.457" v="2803" actId="20577"/>
          <ac:spMkLst>
            <pc:docMk/>
            <pc:sldMk cId="558288734" sldId="300"/>
            <ac:spMk id="3" creationId="{07D5023A-BA6F-B725-CF78-FD889E577EA6}"/>
          </ac:spMkLst>
        </pc:spChg>
      </pc:sldChg>
      <pc:sldChg chg="addSp delSp modSp add mod">
        <pc:chgData name="Andreas Hähnel" userId="e512dcb6-ddea-4b73-a79b-7abc1dbe66cd" providerId="ADAL" clId="{3553A22D-2D14-4A9A-BB5B-746C503FB1A2}" dt="2022-06-13T16:38:45.646" v="3365" actId="1076"/>
        <pc:sldMkLst>
          <pc:docMk/>
          <pc:sldMk cId="1144873803" sldId="301"/>
        </pc:sldMkLst>
        <pc:spChg chg="mod">
          <ac:chgData name="Andreas Hähnel" userId="e512dcb6-ddea-4b73-a79b-7abc1dbe66cd" providerId="ADAL" clId="{3553A22D-2D14-4A9A-BB5B-746C503FB1A2}" dt="2022-06-13T16:37:35.383" v="3355" actId="20577"/>
          <ac:spMkLst>
            <pc:docMk/>
            <pc:sldMk cId="1144873803" sldId="301"/>
            <ac:spMk id="3" creationId="{07D5023A-BA6F-B725-CF78-FD889E577EA6}"/>
          </ac:spMkLst>
        </pc:spChg>
        <pc:picChg chg="add mod">
          <ac:chgData name="Andreas Hähnel" userId="e512dcb6-ddea-4b73-a79b-7abc1dbe66cd" providerId="ADAL" clId="{3553A22D-2D14-4A9A-BB5B-746C503FB1A2}" dt="2022-06-13T16:37:51.825" v="3358" actId="1076"/>
          <ac:picMkLst>
            <pc:docMk/>
            <pc:sldMk cId="1144873803" sldId="301"/>
            <ac:picMk id="5" creationId="{2924D9B0-18BD-B410-DD94-A32A0E590713}"/>
          </ac:picMkLst>
        </pc:picChg>
        <pc:picChg chg="add del mod">
          <ac:chgData name="Andreas Hähnel" userId="e512dcb6-ddea-4b73-a79b-7abc1dbe66cd" providerId="ADAL" clId="{3553A22D-2D14-4A9A-BB5B-746C503FB1A2}" dt="2022-06-13T16:38:41.811" v="3363" actId="478"/>
          <ac:picMkLst>
            <pc:docMk/>
            <pc:sldMk cId="1144873803" sldId="301"/>
            <ac:picMk id="7" creationId="{BDFF3E79-E80E-2195-6316-F3DA817739BB}"/>
          </ac:picMkLst>
        </pc:picChg>
        <pc:picChg chg="add mod">
          <ac:chgData name="Andreas Hähnel" userId="e512dcb6-ddea-4b73-a79b-7abc1dbe66cd" providerId="ADAL" clId="{3553A22D-2D14-4A9A-BB5B-746C503FB1A2}" dt="2022-06-13T16:38:45.646" v="3365" actId="1076"/>
          <ac:picMkLst>
            <pc:docMk/>
            <pc:sldMk cId="1144873803" sldId="301"/>
            <ac:picMk id="9" creationId="{2A27A7F6-CB58-7D30-389F-279E915A3E78}"/>
          </ac:picMkLst>
        </pc:picChg>
      </pc:sldChg>
      <pc:sldChg chg="modSp add mod">
        <pc:chgData name="Andreas Hähnel" userId="e512dcb6-ddea-4b73-a79b-7abc1dbe66cd" providerId="ADAL" clId="{3553A22D-2D14-4A9A-BB5B-746C503FB1A2}" dt="2022-06-13T16:40:01.907" v="3594" actId="20577"/>
        <pc:sldMkLst>
          <pc:docMk/>
          <pc:sldMk cId="1305190483" sldId="302"/>
        </pc:sldMkLst>
        <pc:spChg chg="mod">
          <ac:chgData name="Andreas Hähnel" userId="e512dcb6-ddea-4b73-a79b-7abc1dbe66cd" providerId="ADAL" clId="{3553A22D-2D14-4A9A-BB5B-746C503FB1A2}" dt="2022-06-13T16:40:01.907" v="3594" actId="20577"/>
          <ac:spMkLst>
            <pc:docMk/>
            <pc:sldMk cId="1305190483" sldId="302"/>
            <ac:spMk id="3" creationId="{07D5023A-BA6F-B725-CF78-FD889E577EA6}"/>
          </ac:spMkLst>
        </pc:spChg>
      </pc:sldChg>
      <pc:sldChg chg="modSp add mod">
        <pc:chgData name="Andreas Hähnel" userId="e512dcb6-ddea-4b73-a79b-7abc1dbe66cd" providerId="ADAL" clId="{3553A22D-2D14-4A9A-BB5B-746C503FB1A2}" dt="2022-06-17T10:32:22.554" v="5158" actId="27636"/>
        <pc:sldMkLst>
          <pc:docMk/>
          <pc:sldMk cId="706571918" sldId="303"/>
        </pc:sldMkLst>
        <pc:spChg chg="mod">
          <ac:chgData name="Andreas Hähnel" userId="e512dcb6-ddea-4b73-a79b-7abc1dbe66cd" providerId="ADAL" clId="{3553A22D-2D14-4A9A-BB5B-746C503FB1A2}" dt="2022-06-17T10:32:22.554" v="5158" actId="27636"/>
          <ac:spMkLst>
            <pc:docMk/>
            <pc:sldMk cId="706571918" sldId="303"/>
            <ac:spMk id="3" creationId="{07D5023A-BA6F-B725-CF78-FD889E577EA6}"/>
          </ac:spMkLst>
        </pc:spChg>
      </pc:sldChg>
      <pc:sldChg chg="modSp add mod">
        <pc:chgData name="Andreas Hähnel" userId="e512dcb6-ddea-4b73-a79b-7abc1dbe66cd" providerId="ADAL" clId="{3553A22D-2D14-4A9A-BB5B-746C503FB1A2}" dt="2022-06-13T16:57:59.243" v="4355" actId="20577"/>
        <pc:sldMkLst>
          <pc:docMk/>
          <pc:sldMk cId="488445734" sldId="304"/>
        </pc:sldMkLst>
        <pc:spChg chg="mod">
          <ac:chgData name="Andreas Hähnel" userId="e512dcb6-ddea-4b73-a79b-7abc1dbe66cd" providerId="ADAL" clId="{3553A22D-2D14-4A9A-BB5B-746C503FB1A2}" dt="2022-06-13T16:54:25.362" v="3965" actId="20577"/>
          <ac:spMkLst>
            <pc:docMk/>
            <pc:sldMk cId="488445734" sldId="304"/>
            <ac:spMk id="2" creationId="{5191E0F2-FE77-51ED-3F72-223B58926E74}"/>
          </ac:spMkLst>
        </pc:spChg>
        <pc:spChg chg="mod">
          <ac:chgData name="Andreas Hähnel" userId="e512dcb6-ddea-4b73-a79b-7abc1dbe66cd" providerId="ADAL" clId="{3553A22D-2D14-4A9A-BB5B-746C503FB1A2}" dt="2022-06-13T16:57:59.243" v="4355" actId="20577"/>
          <ac:spMkLst>
            <pc:docMk/>
            <pc:sldMk cId="488445734" sldId="304"/>
            <ac:spMk id="3" creationId="{07D5023A-BA6F-B725-CF78-FD889E577EA6}"/>
          </ac:spMkLst>
        </pc:spChg>
      </pc:sldChg>
      <pc:sldChg chg="modSp add mod">
        <pc:chgData name="Andreas Hähnel" userId="e512dcb6-ddea-4b73-a79b-7abc1dbe66cd" providerId="ADAL" clId="{3553A22D-2D14-4A9A-BB5B-746C503FB1A2}" dt="2022-06-13T16:30:36.377" v="3338" actId="14100"/>
        <pc:sldMkLst>
          <pc:docMk/>
          <pc:sldMk cId="4225837930" sldId="305"/>
        </pc:sldMkLst>
        <pc:spChg chg="mod">
          <ac:chgData name="Andreas Hähnel" userId="e512dcb6-ddea-4b73-a79b-7abc1dbe66cd" providerId="ADAL" clId="{3553A22D-2D14-4A9A-BB5B-746C503FB1A2}" dt="2022-06-13T16:30:36.377" v="3338" actId="14100"/>
          <ac:spMkLst>
            <pc:docMk/>
            <pc:sldMk cId="4225837930" sldId="305"/>
            <ac:spMk id="3" creationId="{07D5023A-BA6F-B725-CF78-FD889E577EA6}"/>
          </ac:spMkLst>
        </pc:spChg>
      </pc:sldChg>
      <pc:sldChg chg="addSp modSp add mod">
        <pc:chgData name="Andreas Hähnel" userId="e512dcb6-ddea-4b73-a79b-7abc1dbe66cd" providerId="ADAL" clId="{3553A22D-2D14-4A9A-BB5B-746C503FB1A2}" dt="2022-06-16T11:07:17.608" v="5156" actId="1076"/>
        <pc:sldMkLst>
          <pc:docMk/>
          <pc:sldMk cId="1556123999" sldId="306"/>
        </pc:sldMkLst>
        <pc:spChg chg="mod">
          <ac:chgData name="Andreas Hähnel" userId="e512dcb6-ddea-4b73-a79b-7abc1dbe66cd" providerId="ADAL" clId="{3553A22D-2D14-4A9A-BB5B-746C503FB1A2}" dt="2022-06-13T16:29:14.763" v="3320" actId="20577"/>
          <ac:spMkLst>
            <pc:docMk/>
            <pc:sldMk cId="1556123999" sldId="306"/>
            <ac:spMk id="3" creationId="{07D5023A-BA6F-B725-CF78-FD889E577EA6}"/>
          </ac:spMkLst>
        </pc:spChg>
        <pc:picChg chg="add mod">
          <ac:chgData name="Andreas Hähnel" userId="e512dcb6-ddea-4b73-a79b-7abc1dbe66cd" providerId="ADAL" clId="{3553A22D-2D14-4A9A-BB5B-746C503FB1A2}" dt="2022-06-16T11:07:17.608" v="5156" actId="1076"/>
          <ac:picMkLst>
            <pc:docMk/>
            <pc:sldMk cId="1556123999" sldId="306"/>
            <ac:picMk id="5" creationId="{29554FF4-F8EA-0854-F2E6-0EF893096516}"/>
          </ac:picMkLst>
        </pc:picChg>
      </pc:sldChg>
      <pc:sldChg chg="modSp add mod">
        <pc:chgData name="Andreas Hähnel" userId="e512dcb6-ddea-4b73-a79b-7abc1dbe66cd" providerId="ADAL" clId="{3553A22D-2D14-4A9A-BB5B-746C503FB1A2}" dt="2022-06-13T16:44:21.145" v="3733" actId="20577"/>
        <pc:sldMkLst>
          <pc:docMk/>
          <pc:sldMk cId="4238898890" sldId="307"/>
        </pc:sldMkLst>
        <pc:spChg chg="mod">
          <ac:chgData name="Andreas Hähnel" userId="e512dcb6-ddea-4b73-a79b-7abc1dbe66cd" providerId="ADAL" clId="{3553A22D-2D14-4A9A-BB5B-746C503FB1A2}" dt="2022-06-13T16:44:21.145" v="3733" actId="20577"/>
          <ac:spMkLst>
            <pc:docMk/>
            <pc:sldMk cId="4238898890" sldId="307"/>
            <ac:spMk id="3" creationId="{07D5023A-BA6F-B725-CF78-FD889E577EA6}"/>
          </ac:spMkLst>
        </pc:spChg>
      </pc:sldChg>
      <pc:sldChg chg="modSp add mod">
        <pc:chgData name="Andreas Hähnel" userId="e512dcb6-ddea-4b73-a79b-7abc1dbe66cd" providerId="ADAL" clId="{3553A22D-2D14-4A9A-BB5B-746C503FB1A2}" dt="2022-06-13T16:52:11.480" v="3859" actId="20577"/>
        <pc:sldMkLst>
          <pc:docMk/>
          <pc:sldMk cId="1358787218" sldId="308"/>
        </pc:sldMkLst>
        <pc:spChg chg="mod">
          <ac:chgData name="Andreas Hähnel" userId="e512dcb6-ddea-4b73-a79b-7abc1dbe66cd" providerId="ADAL" clId="{3553A22D-2D14-4A9A-BB5B-746C503FB1A2}" dt="2022-06-13T16:52:11.480" v="3859" actId="20577"/>
          <ac:spMkLst>
            <pc:docMk/>
            <pc:sldMk cId="1358787218" sldId="308"/>
            <ac:spMk id="3" creationId="{07D5023A-BA6F-B725-CF78-FD889E577EA6}"/>
          </ac:spMkLst>
        </pc:spChg>
      </pc:sldChg>
      <pc:sldChg chg="modSp add mod">
        <pc:chgData name="Andreas Hähnel" userId="e512dcb6-ddea-4b73-a79b-7abc1dbe66cd" providerId="ADAL" clId="{3553A22D-2D14-4A9A-BB5B-746C503FB1A2}" dt="2022-06-13T17:00:06.327" v="4625" actId="20577"/>
        <pc:sldMkLst>
          <pc:docMk/>
          <pc:sldMk cId="1442476427" sldId="309"/>
        </pc:sldMkLst>
        <pc:spChg chg="mod">
          <ac:chgData name="Andreas Hähnel" userId="e512dcb6-ddea-4b73-a79b-7abc1dbe66cd" providerId="ADAL" clId="{3553A22D-2D14-4A9A-BB5B-746C503FB1A2}" dt="2022-06-13T17:00:06.327" v="4625" actId="20577"/>
          <ac:spMkLst>
            <pc:docMk/>
            <pc:sldMk cId="1442476427" sldId="309"/>
            <ac:spMk id="3" creationId="{07D5023A-BA6F-B725-CF78-FD889E577EA6}"/>
          </ac:spMkLst>
        </pc:spChg>
      </pc:sldChg>
      <pc:sldChg chg="add ord">
        <pc:chgData name="Andreas Hähnel" userId="e512dcb6-ddea-4b73-a79b-7abc1dbe66cd" providerId="ADAL" clId="{3553A22D-2D14-4A9A-BB5B-746C503FB1A2}" dt="2022-06-13T17:00:15.858" v="4628"/>
        <pc:sldMkLst>
          <pc:docMk/>
          <pc:sldMk cId="3877751540" sldId="310"/>
        </pc:sldMkLst>
      </pc:sldChg>
    </pc:docChg>
  </pc:docChgLst>
  <pc:docChgLst>
    <pc:chgData name="Andreas Hähnel" userId="e512dcb6-ddea-4b73-a79b-7abc1dbe66cd" providerId="ADAL" clId="{5756AFCF-9D5C-428B-B8BE-BB2047CFE69E}"/>
    <pc:docChg chg="undo custSel addSld delSld modSld sldOrd modMainMaster">
      <pc:chgData name="Andreas Hähnel" userId="e512dcb6-ddea-4b73-a79b-7abc1dbe66cd" providerId="ADAL" clId="{5756AFCF-9D5C-428B-B8BE-BB2047CFE69E}" dt="2022-06-20T08:48:04.154" v="892" actId="14100"/>
      <pc:docMkLst>
        <pc:docMk/>
      </pc:docMkLst>
      <pc:sldChg chg="modSp mod">
        <pc:chgData name="Andreas Hähnel" userId="e512dcb6-ddea-4b73-a79b-7abc1dbe66cd" providerId="ADAL" clId="{5756AFCF-9D5C-428B-B8BE-BB2047CFE69E}" dt="2022-06-12T19:31:25.397" v="85" actId="20577"/>
        <pc:sldMkLst>
          <pc:docMk/>
          <pc:sldMk cId="2970004164" sldId="259"/>
        </pc:sldMkLst>
        <pc:spChg chg="mod">
          <ac:chgData name="Andreas Hähnel" userId="e512dcb6-ddea-4b73-a79b-7abc1dbe66cd" providerId="ADAL" clId="{5756AFCF-9D5C-428B-B8BE-BB2047CFE69E}" dt="2022-06-12T19:30:59.640" v="71" actId="20577"/>
          <ac:spMkLst>
            <pc:docMk/>
            <pc:sldMk cId="2970004164" sldId="259"/>
            <ac:spMk id="2" creationId="{AF2C3F19-9F6F-1450-84BC-A80357F35940}"/>
          </ac:spMkLst>
        </pc:spChg>
        <pc:spChg chg="mod">
          <ac:chgData name="Andreas Hähnel" userId="e512dcb6-ddea-4b73-a79b-7abc1dbe66cd" providerId="ADAL" clId="{5756AFCF-9D5C-428B-B8BE-BB2047CFE69E}" dt="2022-06-12T19:31:25.397" v="85" actId="20577"/>
          <ac:spMkLst>
            <pc:docMk/>
            <pc:sldMk cId="2970004164" sldId="259"/>
            <ac:spMk id="3" creationId="{FB22B504-146E-1966-17CE-BB797BC6083D}"/>
          </ac:spMkLst>
        </pc:spChg>
      </pc:sldChg>
      <pc:sldChg chg="addSp delSp modSp mod">
        <pc:chgData name="Andreas Hähnel" userId="e512dcb6-ddea-4b73-a79b-7abc1dbe66cd" providerId="ADAL" clId="{5756AFCF-9D5C-428B-B8BE-BB2047CFE69E}" dt="2022-06-20T08:28:25.870" v="828" actId="1076"/>
        <pc:sldMkLst>
          <pc:docMk/>
          <pc:sldMk cId="751095604" sldId="267"/>
        </pc:sldMkLst>
        <pc:spChg chg="mod">
          <ac:chgData name="Andreas Hähnel" userId="e512dcb6-ddea-4b73-a79b-7abc1dbe66cd" providerId="ADAL" clId="{5756AFCF-9D5C-428B-B8BE-BB2047CFE69E}" dt="2022-06-12T19:39:06.696" v="114" actId="20577"/>
          <ac:spMkLst>
            <pc:docMk/>
            <pc:sldMk cId="751095604" sldId="267"/>
            <ac:spMk id="6" creationId="{5DD075C4-D810-4874-0C14-C43B37D93F2D}"/>
          </ac:spMkLst>
        </pc:spChg>
        <pc:spChg chg="add mod">
          <ac:chgData name="Andreas Hähnel" userId="e512dcb6-ddea-4b73-a79b-7abc1dbe66cd" providerId="ADAL" clId="{5756AFCF-9D5C-428B-B8BE-BB2047CFE69E}" dt="2022-06-20T08:28:25.870" v="828" actId="1076"/>
          <ac:spMkLst>
            <pc:docMk/>
            <pc:sldMk cId="751095604" sldId="267"/>
            <ac:spMk id="8" creationId="{6179D602-9665-0B07-ADE5-6FB64D4CC290}"/>
          </ac:spMkLst>
        </pc:spChg>
        <pc:spChg chg="del">
          <ac:chgData name="Andreas Hähnel" userId="e512dcb6-ddea-4b73-a79b-7abc1dbe66cd" providerId="ADAL" clId="{5756AFCF-9D5C-428B-B8BE-BB2047CFE69E}" dt="2022-06-12T19:40:23.818" v="117" actId="478"/>
          <ac:spMkLst>
            <pc:docMk/>
            <pc:sldMk cId="751095604" sldId="267"/>
            <ac:spMk id="8" creationId="{E1AB71D8-13B6-19D4-D417-35FE98068B94}"/>
          </ac:spMkLst>
        </pc:spChg>
        <pc:spChg chg="del">
          <ac:chgData name="Andreas Hähnel" userId="e512dcb6-ddea-4b73-a79b-7abc1dbe66cd" providerId="ADAL" clId="{5756AFCF-9D5C-428B-B8BE-BB2047CFE69E}" dt="2022-06-20T08:27:32.154" v="803" actId="478"/>
          <ac:spMkLst>
            <pc:docMk/>
            <pc:sldMk cId="751095604" sldId="267"/>
            <ac:spMk id="14" creationId="{F7EB7733-7930-3CB9-3401-68AC262DC8BF}"/>
          </ac:spMkLst>
        </pc:spChg>
        <pc:spChg chg="del">
          <ac:chgData name="Andreas Hähnel" userId="e512dcb6-ddea-4b73-a79b-7abc1dbe66cd" providerId="ADAL" clId="{5756AFCF-9D5C-428B-B8BE-BB2047CFE69E}" dt="2022-06-20T08:27:32.154" v="803" actId="478"/>
          <ac:spMkLst>
            <pc:docMk/>
            <pc:sldMk cId="751095604" sldId="267"/>
            <ac:spMk id="15" creationId="{4437DE17-6632-5F12-4BA2-764DCE917A4E}"/>
          </ac:spMkLst>
        </pc:spChg>
        <pc:spChg chg="del">
          <ac:chgData name="Andreas Hähnel" userId="e512dcb6-ddea-4b73-a79b-7abc1dbe66cd" providerId="ADAL" clId="{5756AFCF-9D5C-428B-B8BE-BB2047CFE69E}" dt="2022-06-20T08:27:32.154" v="803" actId="478"/>
          <ac:spMkLst>
            <pc:docMk/>
            <pc:sldMk cId="751095604" sldId="267"/>
            <ac:spMk id="16" creationId="{0131855E-F6E0-2C5A-ADB2-C71C118A07B9}"/>
          </ac:spMkLst>
        </pc:spChg>
        <pc:spChg chg="del">
          <ac:chgData name="Andreas Hähnel" userId="e512dcb6-ddea-4b73-a79b-7abc1dbe66cd" providerId="ADAL" clId="{5756AFCF-9D5C-428B-B8BE-BB2047CFE69E}" dt="2022-06-20T08:27:32.154" v="803" actId="478"/>
          <ac:spMkLst>
            <pc:docMk/>
            <pc:sldMk cId="751095604" sldId="267"/>
            <ac:spMk id="17" creationId="{9F0333F0-EC48-3A47-61B6-6D35F9ADDDB8}"/>
          </ac:spMkLst>
        </pc:spChg>
        <pc:picChg chg="del">
          <ac:chgData name="Andreas Hähnel" userId="e512dcb6-ddea-4b73-a79b-7abc1dbe66cd" providerId="ADAL" clId="{5756AFCF-9D5C-428B-B8BE-BB2047CFE69E}" dt="2022-06-20T08:27:27.083" v="802" actId="478"/>
          <ac:picMkLst>
            <pc:docMk/>
            <pc:sldMk cId="751095604" sldId="267"/>
            <ac:picMk id="3" creationId="{54DCFE64-2CFA-0DB5-4625-12DBD8D53A01}"/>
          </ac:picMkLst>
        </pc:picChg>
        <pc:picChg chg="add mod">
          <ac:chgData name="Andreas Hähnel" userId="e512dcb6-ddea-4b73-a79b-7abc1dbe66cd" providerId="ADAL" clId="{5756AFCF-9D5C-428B-B8BE-BB2047CFE69E}" dt="2022-06-20T08:27:37.199" v="804" actId="1076"/>
          <ac:picMkLst>
            <pc:docMk/>
            <pc:sldMk cId="751095604" sldId="267"/>
            <ac:picMk id="4" creationId="{CA75BF63-6E79-B664-C483-55984F161129}"/>
          </ac:picMkLst>
        </pc:picChg>
        <pc:picChg chg="mod">
          <ac:chgData name="Andreas Hähnel" userId="e512dcb6-ddea-4b73-a79b-7abc1dbe66cd" providerId="ADAL" clId="{5756AFCF-9D5C-428B-B8BE-BB2047CFE69E}" dt="2022-06-20T08:28:21.109" v="827" actId="1076"/>
          <ac:picMkLst>
            <pc:docMk/>
            <pc:sldMk cId="751095604" sldId="267"/>
            <ac:picMk id="7" creationId="{E0497245-7D7D-1C42-5E95-91C0ECE73ADB}"/>
          </ac:picMkLst>
        </pc:picChg>
        <pc:picChg chg="del">
          <ac:chgData name="Andreas Hähnel" userId="e512dcb6-ddea-4b73-a79b-7abc1dbe66cd" providerId="ADAL" clId="{5756AFCF-9D5C-428B-B8BE-BB2047CFE69E}" dt="2022-06-20T08:27:27.083" v="802" actId="478"/>
          <ac:picMkLst>
            <pc:docMk/>
            <pc:sldMk cId="751095604" sldId="267"/>
            <ac:picMk id="9" creationId="{4787ABD0-9AD3-CD42-CE8F-08DF5993FD8D}"/>
          </ac:picMkLst>
        </pc:picChg>
        <pc:picChg chg="del">
          <ac:chgData name="Andreas Hähnel" userId="e512dcb6-ddea-4b73-a79b-7abc1dbe66cd" providerId="ADAL" clId="{5756AFCF-9D5C-428B-B8BE-BB2047CFE69E}" dt="2022-06-20T08:27:27.083" v="802" actId="478"/>
          <ac:picMkLst>
            <pc:docMk/>
            <pc:sldMk cId="751095604" sldId="267"/>
            <ac:picMk id="10" creationId="{0CC77365-1FAA-59B5-FD71-E0D9897DF309}"/>
          </ac:picMkLst>
        </pc:picChg>
        <pc:picChg chg="del">
          <ac:chgData name="Andreas Hähnel" userId="e512dcb6-ddea-4b73-a79b-7abc1dbe66cd" providerId="ADAL" clId="{5756AFCF-9D5C-428B-B8BE-BB2047CFE69E}" dt="2022-06-20T08:27:27.083" v="802" actId="478"/>
          <ac:picMkLst>
            <pc:docMk/>
            <pc:sldMk cId="751095604" sldId="267"/>
            <ac:picMk id="1026" creationId="{163A74EB-EFC9-F128-754E-DDB400E4B3F5}"/>
          </ac:picMkLst>
        </pc:picChg>
      </pc:sldChg>
      <pc:sldChg chg="modSp new mod ord modShow">
        <pc:chgData name="Andreas Hähnel" userId="e512dcb6-ddea-4b73-a79b-7abc1dbe66cd" providerId="ADAL" clId="{5756AFCF-9D5C-428B-B8BE-BB2047CFE69E}" dt="2022-06-12T19:40:15.392" v="116" actId="729"/>
        <pc:sldMkLst>
          <pc:docMk/>
          <pc:sldMk cId="1202534609" sldId="268"/>
        </pc:sldMkLst>
        <pc:spChg chg="mod">
          <ac:chgData name="Andreas Hähnel" userId="e512dcb6-ddea-4b73-a79b-7abc1dbe66cd" providerId="ADAL" clId="{5756AFCF-9D5C-428B-B8BE-BB2047CFE69E}" dt="2022-06-12T19:39:48.020" v="115"/>
          <ac:spMkLst>
            <pc:docMk/>
            <pc:sldMk cId="1202534609" sldId="268"/>
            <ac:spMk id="3" creationId="{60645161-4C3B-B7F7-77F6-CF47820B2AD2}"/>
          </ac:spMkLst>
        </pc:spChg>
      </pc:sldChg>
      <pc:sldChg chg="modSp new mod">
        <pc:chgData name="Andreas Hähnel" userId="e512dcb6-ddea-4b73-a79b-7abc1dbe66cd" providerId="ADAL" clId="{5756AFCF-9D5C-428B-B8BE-BB2047CFE69E}" dt="2022-06-12T19:41:16.917" v="143" actId="5793"/>
        <pc:sldMkLst>
          <pc:docMk/>
          <pc:sldMk cId="3709973086" sldId="269"/>
        </pc:sldMkLst>
        <pc:spChg chg="mod">
          <ac:chgData name="Andreas Hähnel" userId="e512dcb6-ddea-4b73-a79b-7abc1dbe66cd" providerId="ADAL" clId="{5756AFCF-9D5C-428B-B8BE-BB2047CFE69E}" dt="2022-06-12T19:41:16.917" v="143" actId="5793"/>
          <ac:spMkLst>
            <pc:docMk/>
            <pc:sldMk cId="3709973086" sldId="269"/>
            <ac:spMk id="2" creationId="{00419A3C-0B57-DF61-BAE5-1DC477407E2A}"/>
          </ac:spMkLst>
        </pc:spChg>
      </pc:sldChg>
      <pc:sldChg chg="new del">
        <pc:chgData name="Andreas Hähnel" userId="e512dcb6-ddea-4b73-a79b-7abc1dbe66cd" providerId="ADAL" clId="{5756AFCF-9D5C-428B-B8BE-BB2047CFE69E}" dt="2022-06-12T19:41:34.898" v="145" actId="47"/>
        <pc:sldMkLst>
          <pc:docMk/>
          <pc:sldMk cId="500100007" sldId="270"/>
        </pc:sldMkLst>
      </pc:sldChg>
      <pc:sldChg chg="modSp new mod">
        <pc:chgData name="Andreas Hähnel" userId="e512dcb6-ddea-4b73-a79b-7abc1dbe66cd" providerId="ADAL" clId="{5756AFCF-9D5C-428B-B8BE-BB2047CFE69E}" dt="2022-06-20T08:25:05.927" v="794" actId="27636"/>
        <pc:sldMkLst>
          <pc:docMk/>
          <pc:sldMk cId="826039546" sldId="270"/>
        </pc:sldMkLst>
        <pc:spChg chg="mod">
          <ac:chgData name="Andreas Hähnel" userId="e512dcb6-ddea-4b73-a79b-7abc1dbe66cd" providerId="ADAL" clId="{5756AFCF-9D5C-428B-B8BE-BB2047CFE69E}" dt="2022-06-12T19:41:52.182" v="168" actId="20577"/>
          <ac:spMkLst>
            <pc:docMk/>
            <pc:sldMk cId="826039546" sldId="270"/>
            <ac:spMk id="2" creationId="{67C6390F-3686-324F-C71B-95B9D016A3BF}"/>
          </ac:spMkLst>
        </pc:spChg>
        <pc:spChg chg="mod">
          <ac:chgData name="Andreas Hähnel" userId="e512dcb6-ddea-4b73-a79b-7abc1dbe66cd" providerId="ADAL" clId="{5756AFCF-9D5C-428B-B8BE-BB2047CFE69E}" dt="2022-06-20T08:25:05.927" v="794" actId="27636"/>
          <ac:spMkLst>
            <pc:docMk/>
            <pc:sldMk cId="826039546" sldId="270"/>
            <ac:spMk id="3" creationId="{AF12FBAC-DA36-7EB0-7573-1D2314043952}"/>
          </ac:spMkLst>
        </pc:spChg>
      </pc:sldChg>
      <pc:sldChg chg="modSp new mod modAnim modNotesTx">
        <pc:chgData name="Andreas Hähnel" userId="e512dcb6-ddea-4b73-a79b-7abc1dbe66cd" providerId="ADAL" clId="{5756AFCF-9D5C-428B-B8BE-BB2047CFE69E}" dt="2022-06-20T08:35:34.791" v="829"/>
        <pc:sldMkLst>
          <pc:docMk/>
          <pc:sldMk cId="4158011844" sldId="271"/>
        </pc:sldMkLst>
        <pc:spChg chg="mod">
          <ac:chgData name="Andreas Hähnel" userId="e512dcb6-ddea-4b73-a79b-7abc1dbe66cd" providerId="ADAL" clId="{5756AFCF-9D5C-428B-B8BE-BB2047CFE69E}" dt="2022-06-12T19:51:52.889" v="529" actId="20577"/>
          <ac:spMkLst>
            <pc:docMk/>
            <pc:sldMk cId="4158011844" sldId="271"/>
            <ac:spMk id="2" creationId="{BCA43EC5-83EB-B588-D68B-5112468CC84A}"/>
          </ac:spMkLst>
        </pc:spChg>
        <pc:spChg chg="mod">
          <ac:chgData name="Andreas Hähnel" userId="e512dcb6-ddea-4b73-a79b-7abc1dbe66cd" providerId="ADAL" clId="{5756AFCF-9D5C-428B-B8BE-BB2047CFE69E}" dt="2022-06-12T20:18:32.324" v="792" actId="20577"/>
          <ac:spMkLst>
            <pc:docMk/>
            <pc:sldMk cId="4158011844" sldId="271"/>
            <ac:spMk id="3" creationId="{D59E7F10-65FC-50AE-A39B-55373FF24FE2}"/>
          </ac:spMkLst>
        </pc:spChg>
      </pc:sldChg>
      <pc:sldChg chg="modSp mod modAnim">
        <pc:chgData name="Andreas Hähnel" userId="e512dcb6-ddea-4b73-a79b-7abc1dbe66cd" providerId="ADAL" clId="{5756AFCF-9D5C-428B-B8BE-BB2047CFE69E}" dt="2022-06-20T08:41:35.869" v="842"/>
        <pc:sldMkLst>
          <pc:docMk/>
          <pc:sldMk cId="3578410054" sldId="277"/>
        </pc:sldMkLst>
        <pc:spChg chg="mod">
          <ac:chgData name="Andreas Hähnel" userId="e512dcb6-ddea-4b73-a79b-7abc1dbe66cd" providerId="ADAL" clId="{5756AFCF-9D5C-428B-B8BE-BB2047CFE69E}" dt="2022-06-20T08:41:09.559" v="838" actId="14100"/>
          <ac:spMkLst>
            <pc:docMk/>
            <pc:sldMk cId="3578410054" sldId="277"/>
            <ac:spMk id="8" creationId="{8D70A4C2-3BD2-11E6-F982-196BF95805C7}"/>
          </ac:spMkLst>
        </pc:spChg>
        <pc:spChg chg="mod">
          <ac:chgData name="Andreas Hähnel" userId="e512dcb6-ddea-4b73-a79b-7abc1dbe66cd" providerId="ADAL" clId="{5756AFCF-9D5C-428B-B8BE-BB2047CFE69E}" dt="2022-06-20T08:41:03.491" v="836" actId="14100"/>
          <ac:spMkLst>
            <pc:docMk/>
            <pc:sldMk cId="3578410054" sldId="277"/>
            <ac:spMk id="9" creationId="{C712CB2B-EF7E-4508-CFE5-2AC2BD353680}"/>
          </ac:spMkLst>
        </pc:spChg>
      </pc:sldChg>
      <pc:sldChg chg="modSp mod modAnim">
        <pc:chgData name="Andreas Hähnel" userId="e512dcb6-ddea-4b73-a79b-7abc1dbe66cd" providerId="ADAL" clId="{5756AFCF-9D5C-428B-B8BE-BB2047CFE69E}" dt="2022-06-20T08:42:03.908" v="845"/>
        <pc:sldMkLst>
          <pc:docMk/>
          <pc:sldMk cId="1262400433" sldId="279"/>
        </pc:sldMkLst>
        <pc:spChg chg="mod">
          <ac:chgData name="Andreas Hähnel" userId="e512dcb6-ddea-4b73-a79b-7abc1dbe66cd" providerId="ADAL" clId="{5756AFCF-9D5C-428B-B8BE-BB2047CFE69E}" dt="2022-06-20T08:41:56.974" v="843" actId="207"/>
          <ac:spMkLst>
            <pc:docMk/>
            <pc:sldMk cId="1262400433" sldId="279"/>
            <ac:spMk id="5" creationId="{9D072954-36FD-CC7C-FBEA-520DC51C4C95}"/>
          </ac:spMkLst>
        </pc:spChg>
        <pc:spChg chg="mod">
          <ac:chgData name="Andreas Hähnel" userId="e512dcb6-ddea-4b73-a79b-7abc1dbe66cd" providerId="ADAL" clId="{5756AFCF-9D5C-428B-B8BE-BB2047CFE69E}" dt="2022-06-20T08:42:00.762" v="844" actId="207"/>
          <ac:spMkLst>
            <pc:docMk/>
            <pc:sldMk cId="1262400433" sldId="279"/>
            <ac:spMk id="6" creationId="{A43DC2C9-319F-0243-BB6A-776EE2A72B0E}"/>
          </ac:spMkLst>
        </pc:spChg>
      </pc:sldChg>
      <pc:sldChg chg="modSp modAnim">
        <pc:chgData name="Andreas Hähnel" userId="e512dcb6-ddea-4b73-a79b-7abc1dbe66cd" providerId="ADAL" clId="{5756AFCF-9D5C-428B-B8BE-BB2047CFE69E}" dt="2022-06-20T08:45:12.575" v="862"/>
        <pc:sldMkLst>
          <pc:docMk/>
          <pc:sldMk cId="2805272520" sldId="280"/>
        </pc:sldMkLst>
        <pc:spChg chg="mod">
          <ac:chgData name="Andreas Hähnel" userId="e512dcb6-ddea-4b73-a79b-7abc1dbe66cd" providerId="ADAL" clId="{5756AFCF-9D5C-428B-B8BE-BB2047CFE69E}" dt="2022-06-20T08:42:45.326" v="860" actId="313"/>
          <ac:spMkLst>
            <pc:docMk/>
            <pc:sldMk cId="2805272520" sldId="280"/>
            <ac:spMk id="13" creationId="{3E855289-5CEF-F2CD-874B-830E141A9402}"/>
          </ac:spMkLst>
        </pc:spChg>
      </pc:sldChg>
      <pc:sldChg chg="addSp modSp mod">
        <pc:chgData name="Andreas Hähnel" userId="e512dcb6-ddea-4b73-a79b-7abc1dbe66cd" providerId="ADAL" clId="{5756AFCF-9D5C-428B-B8BE-BB2047CFE69E}" dt="2022-06-20T08:48:04.154" v="892" actId="14100"/>
        <pc:sldMkLst>
          <pc:docMk/>
          <pc:sldMk cId="3671544290" sldId="285"/>
        </pc:sldMkLst>
        <pc:spChg chg="add mod">
          <ac:chgData name="Andreas Hähnel" userId="e512dcb6-ddea-4b73-a79b-7abc1dbe66cd" providerId="ADAL" clId="{5756AFCF-9D5C-428B-B8BE-BB2047CFE69E}" dt="2022-06-20T08:47:44.886" v="875" actId="14100"/>
          <ac:spMkLst>
            <pc:docMk/>
            <pc:sldMk cId="3671544290" sldId="285"/>
            <ac:spMk id="11" creationId="{A8B1C339-937B-6878-ACA3-8758C7A08547}"/>
          </ac:spMkLst>
        </pc:spChg>
        <pc:picChg chg="add mod">
          <ac:chgData name="Andreas Hähnel" userId="e512dcb6-ddea-4b73-a79b-7abc1dbe66cd" providerId="ADAL" clId="{5756AFCF-9D5C-428B-B8BE-BB2047CFE69E}" dt="2022-06-20T08:46:55.032" v="865" actId="1076"/>
          <ac:picMkLst>
            <pc:docMk/>
            <pc:sldMk cId="3671544290" sldId="285"/>
            <ac:picMk id="6" creationId="{C1F089F5-5DD6-B917-87B0-617867661D85}"/>
          </ac:picMkLst>
        </pc:picChg>
        <pc:cxnChg chg="add mod">
          <ac:chgData name="Andreas Hähnel" userId="e512dcb6-ddea-4b73-a79b-7abc1dbe66cd" providerId="ADAL" clId="{5756AFCF-9D5C-428B-B8BE-BB2047CFE69E}" dt="2022-06-20T08:48:04.154" v="892" actId="14100"/>
          <ac:cxnSpMkLst>
            <pc:docMk/>
            <pc:sldMk cId="3671544290" sldId="285"/>
            <ac:cxnSpMk id="13" creationId="{0DB9118D-9A63-3E84-CF3C-62A67A242599}"/>
          </ac:cxnSpMkLst>
        </pc:cxnChg>
        <pc:cxnChg chg="add mod">
          <ac:chgData name="Andreas Hähnel" userId="e512dcb6-ddea-4b73-a79b-7abc1dbe66cd" providerId="ADAL" clId="{5756AFCF-9D5C-428B-B8BE-BB2047CFE69E}" dt="2022-06-20T08:47:52.669" v="877" actId="14100"/>
          <ac:cxnSpMkLst>
            <pc:docMk/>
            <pc:sldMk cId="3671544290" sldId="285"/>
            <ac:cxnSpMk id="15" creationId="{20CCC3D6-5DF3-7EC0-8C3E-AE7F51BBA008}"/>
          </ac:cxnSpMkLst>
        </pc:cxnChg>
      </pc:sldChg>
      <pc:sldMasterChg chg="modSp mod">
        <pc:chgData name="Andreas Hähnel" userId="e512dcb6-ddea-4b73-a79b-7abc1dbe66cd" providerId="ADAL" clId="{5756AFCF-9D5C-428B-B8BE-BB2047CFE69E}" dt="2022-06-12T19:32:30.676" v="99" actId="20577"/>
        <pc:sldMasterMkLst>
          <pc:docMk/>
          <pc:sldMasterMk cId="2577699735" sldId="2147483684"/>
        </pc:sldMasterMkLst>
        <pc:spChg chg="mod">
          <ac:chgData name="Andreas Hähnel" userId="e512dcb6-ddea-4b73-a79b-7abc1dbe66cd" providerId="ADAL" clId="{5756AFCF-9D5C-428B-B8BE-BB2047CFE69E}" dt="2022-06-12T19:32:30.676" v="99" actId="20577"/>
          <ac:spMkLst>
            <pc:docMk/>
            <pc:sldMasterMk cId="2577699735" sldId="2147483684"/>
            <ac:spMk id="10" creationId="{6122872C-58E4-4D8E-43AD-82C6D51A6C2A}"/>
          </ac:spMkLst>
        </pc:spChg>
      </pc:sldMasterChg>
      <pc:sldMasterChg chg="modSp mod">
        <pc:chgData name="Andreas Hähnel" userId="e512dcb6-ddea-4b73-a79b-7abc1dbe66cd" providerId="ADAL" clId="{5756AFCF-9D5C-428B-B8BE-BB2047CFE69E}" dt="2022-06-12T19:32:02.811" v="92" actId="20577"/>
        <pc:sldMasterMkLst>
          <pc:docMk/>
          <pc:sldMasterMk cId="1520531744" sldId="2147483695"/>
        </pc:sldMasterMkLst>
        <pc:spChg chg="mod">
          <ac:chgData name="Andreas Hähnel" userId="e512dcb6-ddea-4b73-a79b-7abc1dbe66cd" providerId="ADAL" clId="{5756AFCF-9D5C-428B-B8BE-BB2047CFE69E}" dt="2022-06-12T19:32:02.811" v="92" actId="20577"/>
          <ac:spMkLst>
            <pc:docMk/>
            <pc:sldMasterMk cId="1520531744" sldId="2147483695"/>
            <ac:spMk id="9" creationId="{23A9783D-3390-2C6C-10C7-123B0E0D4E9D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14.jpe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etspi.com/15-ways-to-bypass-the-powershell-execution-policy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powershell/powershell-constrained-language-mode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Get the story rolling!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6438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456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PowerShell supports three separate logging mechanisms, each can be configured per GPO:</a:t>
            </a:r>
          </a:p>
          <a:p>
            <a:pPr marL="171450" indent="-171450">
              <a:buFontTx/>
              <a:buChar char="-"/>
            </a:pPr>
            <a:r>
              <a:rPr lang="en-US" dirty="0"/>
              <a:t>Module Logging: Functionally </a:t>
            </a:r>
            <a:r>
              <a:rPr lang="en-US" dirty="0" err="1"/>
              <a:t>superceded</a:t>
            </a:r>
            <a:r>
              <a:rPr lang="en-US" dirty="0"/>
              <a:t>, no need not use</a:t>
            </a:r>
          </a:p>
          <a:p>
            <a:pPr marL="171450" indent="-171450">
              <a:buFontTx/>
              <a:buChar char="-"/>
            </a:pPr>
            <a:r>
              <a:rPr lang="en-US" dirty="0"/>
              <a:t>Transcript Logging: Full text log of commands and output. No </a:t>
            </a:r>
            <a:r>
              <a:rPr lang="en-US" dirty="0" err="1"/>
              <a:t>logrotate</a:t>
            </a:r>
            <a:r>
              <a:rPr lang="en-US" dirty="0"/>
              <a:t> included, beware of data privacy concerns, as well as leaking sensitive data or secrets.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ScriptBlock</a:t>
            </a:r>
            <a:r>
              <a:rPr lang="en-US" dirty="0"/>
              <a:t> Logging: Logs all code executed to </a:t>
            </a:r>
            <a:r>
              <a:rPr lang="en-US" dirty="0" err="1"/>
              <a:t>eventlog</a:t>
            </a:r>
            <a:r>
              <a:rPr lang="en-US" dirty="0"/>
              <a:t>. Can be logged encrypted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2D9525-692C-452B-95E7-D7E1DDE4582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05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456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Parallel to first step: Get admins to use source control for their scripts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626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16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Execution Policy is a file-based approach, PowerShell code can be provided in other manners.</a:t>
            </a:r>
          </a:p>
          <a:p>
            <a:r>
              <a:rPr lang="en-US" dirty="0"/>
              <a:t>Execution Policy is </a:t>
            </a:r>
            <a:r>
              <a:rPr lang="en-US" b="1" dirty="0"/>
              <a:t>not</a:t>
            </a:r>
            <a:r>
              <a:rPr lang="en-US" b="0" dirty="0"/>
              <a:t> a security feature!!</a:t>
            </a:r>
          </a:p>
          <a:p>
            <a:r>
              <a:rPr lang="en-US" dirty="0">
                <a:hlinkClick r:id="rId3"/>
              </a:rPr>
              <a:t>https://blog.netspi.com/15-ways-to-bypass-the-powershell-execution-policy/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2D9525-692C-452B-95E7-D7E1DDE4582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685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preventing older PowerShell versions, see "Control Code Execution" Demo</a:t>
            </a:r>
          </a:p>
          <a:p>
            <a:r>
              <a:rPr lang="en-US" dirty="0"/>
              <a:t>Update not Supported: Exchange 2016 on Server 2012 R2</a:t>
            </a:r>
          </a:p>
          <a:p>
            <a:r>
              <a:rPr lang="en-US" dirty="0"/>
              <a:t>Preventing legacy versions not supported on SQL Server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790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no definitive list of supporting Anti-Virus vendors / </a:t>
            </a:r>
            <a:r>
              <a:rPr lang="en-US" dirty="0" err="1"/>
              <a:t>softwares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3541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PowerShell can do anything Windows can.</a:t>
            </a:r>
          </a:p>
          <a:p>
            <a:r>
              <a:rPr lang="en-US" dirty="0"/>
              <a:t>Application Whitelisting that does not consider PowerShell is pointless, as any attacker can run anything using it.</a:t>
            </a:r>
          </a:p>
          <a:p>
            <a:endParaRPr lang="en-US" dirty="0"/>
          </a:p>
          <a:p>
            <a:r>
              <a:rPr lang="en-US" dirty="0"/>
              <a:t>To lock down PowerShell suitably, it is not enough to block a specific script file:</a:t>
            </a:r>
          </a:p>
          <a:p>
            <a:r>
              <a:rPr lang="en-US" dirty="0"/>
              <a:t>Script files in the temp directory of the current user need to be blocked in order to enforce Constrained Language Mode (see next slide)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2D9525-692C-452B-95E7-D7E1DDE4582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53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Constrained Language Mode (CLM) enforces strict rules and reduces the available set of tools to:</a:t>
            </a:r>
          </a:p>
          <a:p>
            <a:pPr marL="171450" indent="-171450">
              <a:buFontTx/>
              <a:buChar char="-"/>
            </a:pPr>
            <a:r>
              <a:rPr lang="en-US" dirty="0"/>
              <a:t>Most default PowerShell cmdlets</a:t>
            </a:r>
          </a:p>
          <a:p>
            <a:pPr marL="171450" indent="-171450">
              <a:buFontTx/>
              <a:buChar char="-"/>
            </a:pPr>
            <a:r>
              <a:rPr lang="en-US" dirty="0"/>
              <a:t>Basic type system access only</a:t>
            </a:r>
          </a:p>
          <a:p>
            <a:pPr marL="0" indent="0">
              <a:buFontTx/>
              <a:buNone/>
            </a:pPr>
            <a:r>
              <a:rPr lang="en-US" dirty="0"/>
              <a:t>This prevents direct access to windows APIs and breaks more than 99% of all known malware using PowerShell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Code explicitly exempted (e.g. signed by a trusted code signing certificate with a publisher whitelist rule) is not subject to CLM, even though the console may be.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More on CLM: </a:t>
            </a:r>
            <a:r>
              <a:rPr lang="en-US" dirty="0">
                <a:hlinkClick r:id="rId3"/>
              </a:rPr>
              <a:t>https://devblogs.microsoft.com/powershell/powershell-constrained-language-mode/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08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456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first step is to lock down and secure, how you can use PowerShell Remoting.</a:t>
            </a:r>
          </a:p>
          <a:p>
            <a:r>
              <a:rPr lang="en-US" dirty="0"/>
              <a:t>You can configure from where the </a:t>
            </a:r>
            <a:r>
              <a:rPr lang="en-US" dirty="0" err="1"/>
              <a:t>WinRM</a:t>
            </a:r>
            <a:r>
              <a:rPr lang="en-US" dirty="0"/>
              <a:t> service will accept connections in two locations:</a:t>
            </a:r>
          </a:p>
          <a:p>
            <a:pPr marL="171450" indent="-171450">
              <a:buFontTx/>
              <a:buChar char="-"/>
            </a:pPr>
            <a:r>
              <a:rPr lang="en-US" dirty="0"/>
              <a:t>Firewall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WinRM</a:t>
            </a:r>
            <a:r>
              <a:rPr lang="en-US" dirty="0"/>
              <a:t> Service</a:t>
            </a:r>
          </a:p>
          <a:p>
            <a:pPr marL="0" indent="0">
              <a:buFontTx/>
              <a:buNone/>
            </a:pPr>
            <a:r>
              <a:rPr lang="en-US" dirty="0"/>
              <a:t>You can pick whichever works better for you, but generally it's more reliable in the </a:t>
            </a:r>
            <a:r>
              <a:rPr lang="en-US" dirty="0" err="1"/>
              <a:t>WinRM</a:t>
            </a:r>
            <a:r>
              <a:rPr lang="en-US" dirty="0"/>
              <a:t> service.</a:t>
            </a:r>
          </a:p>
          <a:p>
            <a:pPr marL="0" indent="0">
              <a:buFontTx/>
              <a:buNone/>
            </a:pPr>
            <a:r>
              <a:rPr lang="en-US" dirty="0"/>
              <a:t>You can further configure connection parameters and supported authentication for </a:t>
            </a:r>
            <a:r>
              <a:rPr lang="en-US" dirty="0" err="1"/>
              <a:t>WinRM</a:t>
            </a:r>
            <a:r>
              <a:rPr lang="en-US" dirty="0"/>
              <a:t>, both client-side as well as server-side.</a:t>
            </a:r>
          </a:p>
          <a:p>
            <a:pPr marL="0" indent="0">
              <a:buFontTx/>
              <a:buNone/>
            </a:pPr>
            <a:r>
              <a:rPr lang="en-US" dirty="0"/>
              <a:t>Use common sense for most, but:</a:t>
            </a:r>
          </a:p>
          <a:p>
            <a:pPr marL="171450" indent="-171450">
              <a:buFontTx/>
              <a:buChar char="-"/>
            </a:pPr>
            <a:r>
              <a:rPr lang="en-US" dirty="0"/>
              <a:t>Disabling Basic Authentication for the client prevents connecting to Exchange Online and Security &amp; Compliance Center with PowerShell, as Modern Authentication looks to </a:t>
            </a:r>
            <a:r>
              <a:rPr lang="en-US" dirty="0" err="1"/>
              <a:t>WinRM</a:t>
            </a:r>
            <a:r>
              <a:rPr lang="en-US" dirty="0"/>
              <a:t> the same as Basic auth</a:t>
            </a:r>
          </a:p>
          <a:p>
            <a:pPr marL="171450" indent="-171450">
              <a:buFontTx/>
              <a:buChar char="-"/>
            </a:pPr>
            <a:r>
              <a:rPr lang="en-US" dirty="0"/>
              <a:t>Enforcing Encrypted connections as misleading. </a:t>
            </a:r>
            <a:r>
              <a:rPr lang="en-US" b="1" dirty="0"/>
              <a:t>All PowerShell Remoting sessions are encrypted!</a:t>
            </a:r>
            <a:r>
              <a:rPr lang="en-US" b="0" dirty="0"/>
              <a:t> But by default they use http and use package level encryption. Forcing transport level encryption with this setting requires rolling out suitable certificates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85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4D3C5D9-9676-4F83-BAF7-1D3C4446F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481" y="3992337"/>
            <a:ext cx="10764456" cy="2541023"/>
          </a:xfrm>
        </p:spPr>
        <p:txBody>
          <a:bodyPr>
            <a:normAutofit/>
          </a:bodyPr>
          <a:lstStyle>
            <a:lvl1pPr marL="0" indent="0" algn="ctr">
              <a:buNone/>
              <a:defRPr sz="4800">
                <a:latin typeface="Ostrich Sans" panose="020B0604020202020204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E0DFE-903B-4CA9-A54D-06DB258379F6}"/>
              </a:ext>
            </a:extLst>
          </p:cNvPr>
          <p:cNvSpPr txBox="1"/>
          <p:nvPr userDrawn="1"/>
        </p:nvSpPr>
        <p:spPr>
          <a:xfrm>
            <a:off x="694481" y="1900372"/>
            <a:ext cx="107644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9600" b="0" dirty="0">
                <a:solidFill>
                  <a:srgbClr val="0F4C81"/>
                </a:solidFill>
                <a:latin typeface="Ostrich Sans Inline" panose="00000500000000000000" pitchFamily="50" charset="0"/>
                <a:cs typeface="Segoe UI" panose="020B0502040204020203" pitchFamily="34" charset="0"/>
              </a:rPr>
              <a:t>DEMO</a:t>
            </a:r>
            <a:endParaRPr lang="en-US" sz="9600" b="0" dirty="0">
              <a:solidFill>
                <a:srgbClr val="0F4C81"/>
              </a:solidFill>
              <a:latin typeface="Ostrich Sans Inline" panose="00000500000000000000" pitchFamily="50" charset="0"/>
              <a:cs typeface="Segoe UI" panose="020B0502040204020203" pitchFamily="34" charset="0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03962E2-E8D8-4512-96DF-06250CB7D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80576" y="6327649"/>
            <a:ext cx="2743200" cy="365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4C8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 dirty="0" err="1"/>
              <a:t>YourTwitterHandle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19A8DE-E21E-4165-B14D-441FDDD62FFE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0157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D3A02-3B0A-49D4-B54A-4F768A047E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EA4D41-4D97-41DE-B0AD-33D2B06C1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9BC07-0363-41B7-9F65-6102E9CBD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397B6-4EEE-4914-8404-B69F3590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F66EE-6603-4333-B10B-FC56C153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542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01F86-ACC4-4B61-AF64-949095578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48944-C8F3-4E4B-B358-03972D8FE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972CE-908A-4BB3-A29E-EE5FA7CB6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E15FB-42D6-4765-8F76-B88C414AA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75B00-5C8C-4118-9A9F-A47A85DF7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293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1662B-DC13-4DD2-A96C-256E18C0E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322A9-D064-4BEC-8A89-D2BF5C2FE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FD5EF-6228-42F1-B681-C4A2D311C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51D89-DD9F-4F15-AF64-800192782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38BA-1C02-4341-9815-D83AB4EC5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935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2534-DB8A-49FB-A8BA-54EF99EA3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5D0F8-0FC2-4E61-B2BF-F169D3C973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FC68F-B1F5-4869-B1E5-CC30F1D7A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6CF0F0-3B9C-4230-920C-B02C52D71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6A53CA-2A3F-4407-B327-E556DE0DD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2B801-C7A2-4B67-B36D-D6DF3BACA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200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C3A2-75FB-495F-B0C6-A45D445C5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E4EFD-979E-45D6-8459-3F207E11B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B3F70-2227-4460-9964-7A5C0EE35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3D8C71-0205-498F-A1A1-3860228AD4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96FE3E-C159-4A7A-B806-87F2232D69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242FB3-77D3-475F-B2CF-22FE62FAC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2AAF7D-0EC8-4CB4-83F2-2AF487B8A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9DC091-7670-45F4-92B3-41B4921C5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2369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9705-2ABC-488F-8E00-8A05DC35D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AFBFB0-42AE-4CD7-9471-FBA080786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636C3-D50F-4D66-81CC-0F286C6C5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F5AD7C-4BEF-4BAB-A4ED-E4D400BB8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62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831D02-0018-4204-B9A0-BC395F771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7D1AC7-ABD7-45D1-B638-976872E92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B6930B-8359-4421-96C6-8F5C32F3A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376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318A1-CC7A-4599-B56B-8E01A5392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1D05D-98C1-4E6B-B84D-DCF79DB9B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114CE-B586-4930-81A7-3912C5B68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60038-FF43-4B5B-A643-F668FD9F9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1F39A9-12E3-463A-8F16-91BE557D0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BE8FC-7ECB-4664-9DEB-5C2BB5B3C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5833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AF02D-5073-4262-90D9-BAA9FC488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6CF9FC-24DE-4229-84DB-63A6475334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6C16DA-CE9A-411D-9F4B-0B1064EF05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5022B6-2FF7-4F4F-B1AC-FE8BC05DA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58F8E0-408A-408E-9036-A7B4C8A54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AEE794-765F-4B40-9DF8-CDA42032F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974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2DD58-3304-4E4F-B617-40D38583E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DFB8C2-1A12-45DE-BC20-7098D24D1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BE230-17E7-4A07-A5AA-F95B3962D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C2E26-9437-4FF4-85ED-1056638E3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A132E-6E34-40F0-BCAB-C0FB2C847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177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EA623F-DFB1-4CF9-9B1C-79A21A2A29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102601-01D4-4426-B96B-3C181F4C3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73C91-52E9-439D-B437-691E20B74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B2036-508C-46E7-B387-E2634DBD9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EEBFD-A1DB-40C6-A3BD-C2C26AFC8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460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@nisnaju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@nisnaju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6D216-D5AF-4AA7-991A-4668F2D19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794DBD-BD59-4DA5-A370-F79C5D141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3859D-75EF-450D-9C8A-09D573CF1A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A2ECD-B031-4C7F-A7EA-CBAACF4682F8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F0ECA-0B84-45CE-BE5B-F7334A6268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B02AC-92A9-446B-85A6-8F8C276DAB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52C02-942C-4F40-925B-C97B40E56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83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mailto:psconfeu@synedgy.com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PowerShell Security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Fred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D60F3F-4BFC-43A3-9CAF-3D0D5D12F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987" y="365125"/>
            <a:ext cx="10625958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Windows Management Framework 5.1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B77FA2-D27B-4130-869A-083729C67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Already installed on Windows 10 / Server 2016 or later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Update on: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Server 2012 R2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Server 2012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Server 2008 R2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Windows 8.1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Windows 7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Not available for: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Windows 8</a:t>
            </a:r>
          </a:p>
        </p:txBody>
      </p:sp>
    </p:spTree>
    <p:extLst>
      <p:ext uri="{BB962C8B-B14F-4D97-AF65-F5344CB8AC3E}">
        <p14:creationId xmlns:p14="http://schemas.microsoft.com/office/powerpoint/2010/main" val="3225817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E19BC-535B-4296-70D9-DD26842B4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7.2+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1B3FF-373E-E978-A954-1D9493878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Integration into Microsoft Update</a:t>
            </a:r>
          </a:p>
          <a:p>
            <a:pPr lvl="1"/>
            <a:r>
              <a:rPr lang="en-US" dirty="0"/>
              <a:t>But only for x64 (for now)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62460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554C47-E58B-47D3-B037-AE072AEEB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Code Execution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91A522-E1DB-4034-9EA7-BE7D601BC0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74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1171EDA-E889-4360-BFB0-F3CB09EAF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Application Whitelisting Dilemma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A2A1A5-E480-43EA-95C8-A7D3E57A8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6626" y="2821244"/>
            <a:ext cx="5955889" cy="1215511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200" dirty="0"/>
              <a:t>powershell.exe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5DC54E99-7128-447F-82EA-B3401A53EC17}"/>
              </a:ext>
            </a:extLst>
          </p:cNvPr>
          <p:cNvSpPr txBox="1">
            <a:spLocks/>
          </p:cNvSpPr>
          <p:nvPr/>
        </p:nvSpPr>
        <p:spPr>
          <a:xfrm>
            <a:off x="4234016" y="2931240"/>
            <a:ext cx="3723968" cy="99551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Ostrich Sans" panose="020B0604020202020204" pitchFamily="50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Ostrich Sans" panose="020B0604020202020204" pitchFamily="50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Ostrich Sans" panose="020B0604020202020204" pitchFamily="50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7200" dirty="0"/>
              <a:t>pwsh.exe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4C0661A7-0CF9-42FE-948C-1907C61FAF1C}"/>
              </a:ext>
            </a:extLst>
          </p:cNvPr>
          <p:cNvSpPr txBox="1">
            <a:spLocks/>
          </p:cNvSpPr>
          <p:nvPr/>
        </p:nvSpPr>
        <p:spPr>
          <a:xfrm>
            <a:off x="3404333" y="2931239"/>
            <a:ext cx="5760474" cy="99551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Ostrich Sans" panose="020B0604020202020204" pitchFamily="50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Ostrich Sans" panose="020B0604020202020204" pitchFamily="50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Ostrich Sans" panose="020B0604020202020204" pitchFamily="50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7200" dirty="0"/>
              <a:t>notepad.exe</a:t>
            </a:r>
          </a:p>
        </p:txBody>
      </p:sp>
    </p:spTree>
    <p:extLst>
      <p:ext uri="{BB962C8B-B14F-4D97-AF65-F5344CB8AC3E}">
        <p14:creationId xmlns:p14="http://schemas.microsoft.com/office/powerpoint/2010/main" val="2595896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5" grpId="1" build="p"/>
      <p:bldP spid="6" grpId="0"/>
      <p:bldP spid="6" grpId="1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C724C-2FA2-40EF-862A-C7D940F51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6C241-0532-4AA0-A16C-EB791B26F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PowerShell code is not file-bound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Type / paste into console</a:t>
            </a:r>
          </a:p>
          <a:p>
            <a:r>
              <a:rPr lang="en-US" dirty="0"/>
              <a:t>Start parameter (-Command / -</a:t>
            </a:r>
            <a:r>
              <a:rPr lang="en-US" dirty="0" err="1"/>
              <a:t>EncodedCommand</a:t>
            </a:r>
            <a:r>
              <a:rPr lang="en-US" dirty="0"/>
              <a:t>)</a:t>
            </a:r>
          </a:p>
          <a:p>
            <a:r>
              <a:rPr lang="en-US" dirty="0"/>
              <a:t>Invoked from other .NET application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File-based blocking questionable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Anti-Virus equally challenged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814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2CC5F-FC6B-4888-A8C8-C3C2948FC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 Malware Scan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0FC92-D59F-4E3B-85ED-2A8AE5893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686"/>
            <a:ext cx="5808406" cy="475327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All code is submitted by ENGINE</a:t>
            </a:r>
          </a:p>
          <a:p>
            <a:r>
              <a:rPr lang="en-US" dirty="0"/>
              <a:t>Anti-Virus software validates and can deny execution</a:t>
            </a:r>
          </a:p>
          <a:p>
            <a:endParaRPr lang="en-US" dirty="0"/>
          </a:p>
          <a:p>
            <a:r>
              <a:rPr lang="en-US" dirty="0"/>
              <a:t>Requires:</a:t>
            </a:r>
          </a:p>
          <a:p>
            <a:pPr lvl="1"/>
            <a:r>
              <a:rPr lang="en-US" dirty="0"/>
              <a:t>Windows 10 / Server 2016 or later</a:t>
            </a:r>
          </a:p>
          <a:p>
            <a:pPr lvl="1"/>
            <a:r>
              <a:rPr lang="en-US" dirty="0"/>
              <a:t>Anti-Virus software that supports this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880080-0874-4E9F-B67F-4F4CD03768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723"/>
          <a:stretch/>
        </p:blipFill>
        <p:spPr>
          <a:xfrm>
            <a:off x="6925625" y="1051034"/>
            <a:ext cx="5059327" cy="516688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35677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F96231-9C8D-4EBF-BDB7-D124D3774F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88" b="13948"/>
          <a:stretch/>
        </p:blipFill>
        <p:spPr>
          <a:xfrm>
            <a:off x="-1" y="10"/>
            <a:ext cx="12192001" cy="46669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D5FE4F-610C-4609-A383-3F6E58482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596" y="4540527"/>
            <a:ext cx="5021782" cy="1509931"/>
          </a:xfrm>
        </p:spPr>
        <p:txBody>
          <a:bodyPr>
            <a:normAutofit/>
          </a:bodyPr>
          <a:lstStyle/>
          <a:p>
            <a:r>
              <a:rPr lang="de-DE" sz="4000" dirty="0" err="1">
                <a:solidFill>
                  <a:srgbClr val="000000"/>
                </a:solidFill>
              </a:rPr>
              <a:t>AppLocker</a:t>
            </a:r>
            <a:r>
              <a:rPr lang="de-DE" sz="4000" dirty="0">
                <a:solidFill>
                  <a:srgbClr val="000000"/>
                </a:solidFill>
              </a:rPr>
              <a:t> &amp; PowerShell</a:t>
            </a:r>
            <a:endParaRPr lang="en-US" sz="4000" dirty="0">
              <a:solidFill>
                <a:srgbClr val="0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65722-5D13-45A6-B7B4-699686A9A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92" y="4750675"/>
            <a:ext cx="7971578" cy="2004293"/>
          </a:xfrm>
        </p:spPr>
        <p:txBody>
          <a:bodyPr anchor="ctr">
            <a:noAutofit/>
          </a:bodyPr>
          <a:lstStyle/>
          <a:p>
            <a:r>
              <a:rPr lang="de-DE" dirty="0">
                <a:solidFill>
                  <a:srgbClr val="000000"/>
                </a:solidFill>
              </a:rPr>
              <a:t>Detects AppLocker Whitelist Policy</a:t>
            </a:r>
          </a:p>
          <a:p>
            <a:r>
              <a:rPr lang="de-DE" dirty="0">
                <a:solidFill>
                  <a:srgbClr val="000000"/>
                </a:solidFill>
              </a:rPr>
              <a:t>Enables Constrained Language Mode</a:t>
            </a:r>
            <a:br>
              <a:rPr lang="de-DE" dirty="0">
                <a:solidFill>
                  <a:srgbClr val="000000"/>
                </a:solidFill>
              </a:rPr>
            </a:br>
            <a:r>
              <a:rPr lang="de-DE" dirty="0">
                <a:solidFill>
                  <a:srgbClr val="000000"/>
                </a:solidFill>
              </a:rPr>
              <a:t>for the process</a:t>
            </a:r>
          </a:p>
          <a:p>
            <a:r>
              <a:rPr lang="de-DE" dirty="0">
                <a:solidFill>
                  <a:srgbClr val="000000"/>
                </a:solidFill>
              </a:rPr>
              <a:t>Essential for </a:t>
            </a:r>
            <a:r>
              <a:rPr lang="de-DE" dirty="0" err="1">
                <a:solidFill>
                  <a:srgbClr val="000000"/>
                </a:solidFill>
              </a:rPr>
              <a:t>AppLocker</a:t>
            </a:r>
            <a:endParaRPr lang="de-D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6644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EB86C-5C35-4B88-9C6E-4ABAA1CAB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Constrained Language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71081-8AAD-42AF-B394-D3ACB6A68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All Code is affected, no matter the source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Exempt: Explicitly whitelisted </a:t>
            </a:r>
            <a:r>
              <a:rPr lang="en-US" dirty="0" err="1"/>
              <a:t>scriptfiles</a:t>
            </a:r>
            <a:r>
              <a:rPr lang="en-US" dirty="0"/>
              <a:t> / modules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Restricts available tools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.NET methods unavailable*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.NET objects read-only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Commands may require trusted input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No PowerShell Classes or Add-Type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No Wildcard export in modules</a:t>
            </a:r>
          </a:p>
        </p:txBody>
      </p:sp>
    </p:spTree>
    <p:extLst>
      <p:ext uri="{BB962C8B-B14F-4D97-AF65-F5344CB8AC3E}">
        <p14:creationId xmlns:p14="http://schemas.microsoft.com/office/powerpoint/2010/main" val="434673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2AB76F54-C4A4-47F8-8683-25F99C8416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67434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554C47-E58B-47D3-B037-AE072AEEB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Harden Remoting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91A522-E1DB-4034-9EA7-BE7D601BC0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07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BCEAB5-4901-41D8-8F40-758C348F6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Remoting Options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4AA0B5-A616-4ECF-9A67-38D6C53B7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Server / Client Separated</a:t>
            </a:r>
          </a:p>
          <a:p>
            <a:r>
              <a:rPr lang="en-US" dirty="0"/>
              <a:t>Where to accept sessions from</a:t>
            </a:r>
          </a:p>
          <a:p>
            <a:r>
              <a:rPr lang="en-US" dirty="0"/>
              <a:t>Authentication</a:t>
            </a:r>
          </a:p>
          <a:p>
            <a:r>
              <a:rPr lang="en-US" dirty="0"/>
              <a:t>Network Connection settings</a:t>
            </a:r>
          </a:p>
        </p:txBody>
      </p:sp>
    </p:spTree>
    <p:extLst>
      <p:ext uri="{BB962C8B-B14F-4D97-AF65-F5344CB8AC3E}">
        <p14:creationId xmlns:p14="http://schemas.microsoft.com/office/powerpoint/2010/main" val="1649779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2AB76F54-C4A4-47F8-8683-25F99C8416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22741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554C47-E58B-47D3-B037-AE072AEEB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integrated Logging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91A522-E1DB-4034-9EA7-BE7D601BC0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704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F4FC598-B82E-4FE2-A988-A5E1E16332E5}"/>
              </a:ext>
            </a:extLst>
          </p:cNvPr>
          <p:cNvGrpSpPr/>
          <p:nvPr/>
        </p:nvGrpSpPr>
        <p:grpSpPr>
          <a:xfrm>
            <a:off x="333515" y="583662"/>
            <a:ext cx="6541159" cy="5631788"/>
            <a:chOff x="401611" y="0"/>
            <a:chExt cx="6541159" cy="5631788"/>
          </a:xfrm>
          <a:solidFill>
            <a:srgbClr val="D83B0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9464A66-887F-48F3-85D2-849E2E673BAF}"/>
                </a:ext>
              </a:extLst>
            </p:cNvPr>
            <p:cNvSpPr/>
            <p:nvPr/>
          </p:nvSpPr>
          <p:spPr>
            <a:xfrm>
              <a:off x="2265842" y="2212390"/>
              <a:ext cx="2812044" cy="2432532"/>
            </a:xfrm>
            <a:custGeom>
              <a:avLst/>
              <a:gdLst>
                <a:gd name="connsiteX0" fmla="*/ 0 w 2812044"/>
                <a:gd name="connsiteY0" fmla="*/ 1216266 h 2432532"/>
                <a:gd name="connsiteX1" fmla="*/ 694974 w 2812044"/>
                <a:gd name="connsiteY1" fmla="*/ 1 h 2432532"/>
                <a:gd name="connsiteX2" fmla="*/ 2117070 w 2812044"/>
                <a:gd name="connsiteY2" fmla="*/ 1 h 2432532"/>
                <a:gd name="connsiteX3" fmla="*/ 2812044 w 2812044"/>
                <a:gd name="connsiteY3" fmla="*/ 1216266 h 2432532"/>
                <a:gd name="connsiteX4" fmla="*/ 2117070 w 2812044"/>
                <a:gd name="connsiteY4" fmla="*/ 2432531 h 2432532"/>
                <a:gd name="connsiteX5" fmla="*/ 694974 w 2812044"/>
                <a:gd name="connsiteY5" fmla="*/ 2432531 h 2432532"/>
                <a:gd name="connsiteX6" fmla="*/ 0 w 2812044"/>
                <a:gd name="connsiteY6" fmla="*/ 1216266 h 243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2044" h="2432532">
                  <a:moveTo>
                    <a:pt x="0" y="1216266"/>
                  </a:moveTo>
                  <a:lnTo>
                    <a:pt x="694974" y="1"/>
                  </a:lnTo>
                  <a:lnTo>
                    <a:pt x="2117070" y="1"/>
                  </a:lnTo>
                  <a:lnTo>
                    <a:pt x="2812044" y="1216266"/>
                  </a:lnTo>
                  <a:lnTo>
                    <a:pt x="2117070" y="2432531"/>
                  </a:lnTo>
                  <a:lnTo>
                    <a:pt x="694974" y="2432531"/>
                  </a:lnTo>
                  <a:lnTo>
                    <a:pt x="0" y="1216266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97745" tIns="434855" rIns="497745" bIns="43485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400" kern="1200" dirty="0"/>
                <a:t>Logging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406F814-C3E2-40D2-94D5-D4FAB7131FD7}"/>
                </a:ext>
              </a:extLst>
            </p:cNvPr>
            <p:cNvSpPr/>
            <p:nvPr/>
          </p:nvSpPr>
          <p:spPr>
            <a:xfrm>
              <a:off x="2524871" y="0"/>
              <a:ext cx="2304450" cy="1993620"/>
            </a:xfrm>
            <a:custGeom>
              <a:avLst/>
              <a:gdLst>
                <a:gd name="connsiteX0" fmla="*/ 0 w 2304450"/>
                <a:gd name="connsiteY0" fmla="*/ 996810 h 1993620"/>
                <a:gd name="connsiteX1" fmla="*/ 569577 w 2304450"/>
                <a:gd name="connsiteY1" fmla="*/ 0 h 1993620"/>
                <a:gd name="connsiteX2" fmla="*/ 1734873 w 2304450"/>
                <a:gd name="connsiteY2" fmla="*/ 0 h 1993620"/>
                <a:gd name="connsiteX3" fmla="*/ 2304450 w 2304450"/>
                <a:gd name="connsiteY3" fmla="*/ 996810 h 1993620"/>
                <a:gd name="connsiteX4" fmla="*/ 1734873 w 2304450"/>
                <a:gd name="connsiteY4" fmla="*/ 1993620 h 1993620"/>
                <a:gd name="connsiteX5" fmla="*/ 569577 w 2304450"/>
                <a:gd name="connsiteY5" fmla="*/ 1993620 h 1993620"/>
                <a:gd name="connsiteX6" fmla="*/ 0 w 2304450"/>
                <a:gd name="connsiteY6" fmla="*/ 996810 h 199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50" h="1993620">
                  <a:moveTo>
                    <a:pt x="0" y="996810"/>
                  </a:moveTo>
                  <a:lnTo>
                    <a:pt x="569577" y="0"/>
                  </a:lnTo>
                  <a:lnTo>
                    <a:pt x="1734873" y="0"/>
                  </a:lnTo>
                  <a:lnTo>
                    <a:pt x="2304450" y="996810"/>
                  </a:lnTo>
                  <a:lnTo>
                    <a:pt x="1734873" y="1993620"/>
                  </a:lnTo>
                  <a:lnTo>
                    <a:pt x="569577" y="1993620"/>
                  </a:lnTo>
                  <a:lnTo>
                    <a:pt x="0" y="99681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3647" tIns="362135" rIns="413647" bIns="36213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/>
                <a:t>Transcript</a:t>
              </a: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D65C79F-B55E-41BD-AAEA-658037A3A782}"/>
                </a:ext>
              </a:extLst>
            </p:cNvPr>
            <p:cNvSpPr/>
            <p:nvPr/>
          </p:nvSpPr>
          <p:spPr>
            <a:xfrm>
              <a:off x="4638320" y="3636797"/>
              <a:ext cx="2304450" cy="1993620"/>
            </a:xfrm>
            <a:custGeom>
              <a:avLst/>
              <a:gdLst>
                <a:gd name="connsiteX0" fmla="*/ 0 w 2304450"/>
                <a:gd name="connsiteY0" fmla="*/ 996810 h 1993620"/>
                <a:gd name="connsiteX1" fmla="*/ 569577 w 2304450"/>
                <a:gd name="connsiteY1" fmla="*/ 0 h 1993620"/>
                <a:gd name="connsiteX2" fmla="*/ 1734873 w 2304450"/>
                <a:gd name="connsiteY2" fmla="*/ 0 h 1993620"/>
                <a:gd name="connsiteX3" fmla="*/ 2304450 w 2304450"/>
                <a:gd name="connsiteY3" fmla="*/ 996810 h 1993620"/>
                <a:gd name="connsiteX4" fmla="*/ 1734873 w 2304450"/>
                <a:gd name="connsiteY4" fmla="*/ 1993620 h 1993620"/>
                <a:gd name="connsiteX5" fmla="*/ 569577 w 2304450"/>
                <a:gd name="connsiteY5" fmla="*/ 1993620 h 1993620"/>
                <a:gd name="connsiteX6" fmla="*/ 0 w 2304450"/>
                <a:gd name="connsiteY6" fmla="*/ 996810 h 199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50" h="1993620">
                  <a:moveTo>
                    <a:pt x="0" y="996810"/>
                  </a:moveTo>
                  <a:lnTo>
                    <a:pt x="569577" y="0"/>
                  </a:lnTo>
                  <a:lnTo>
                    <a:pt x="1734873" y="0"/>
                  </a:lnTo>
                  <a:lnTo>
                    <a:pt x="2304450" y="996810"/>
                  </a:lnTo>
                  <a:lnTo>
                    <a:pt x="1734873" y="1993620"/>
                  </a:lnTo>
                  <a:lnTo>
                    <a:pt x="569577" y="1993620"/>
                  </a:lnTo>
                  <a:lnTo>
                    <a:pt x="0" y="99681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3647" tIns="362135" rIns="413647" bIns="36213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 err="1"/>
                <a:t>ScriptBlock</a:t>
              </a:r>
              <a:endParaRPr lang="en-US" sz="2500" kern="120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FE9209D-A4D1-4305-B0DE-45390715B9A9}"/>
                </a:ext>
              </a:extLst>
            </p:cNvPr>
            <p:cNvSpPr/>
            <p:nvPr/>
          </p:nvSpPr>
          <p:spPr>
            <a:xfrm>
              <a:off x="401611" y="3638168"/>
              <a:ext cx="2304450" cy="1993620"/>
            </a:xfrm>
            <a:custGeom>
              <a:avLst/>
              <a:gdLst>
                <a:gd name="connsiteX0" fmla="*/ 0 w 2304450"/>
                <a:gd name="connsiteY0" fmla="*/ 996810 h 1993620"/>
                <a:gd name="connsiteX1" fmla="*/ 569577 w 2304450"/>
                <a:gd name="connsiteY1" fmla="*/ 0 h 1993620"/>
                <a:gd name="connsiteX2" fmla="*/ 1734873 w 2304450"/>
                <a:gd name="connsiteY2" fmla="*/ 0 h 1993620"/>
                <a:gd name="connsiteX3" fmla="*/ 2304450 w 2304450"/>
                <a:gd name="connsiteY3" fmla="*/ 996810 h 1993620"/>
                <a:gd name="connsiteX4" fmla="*/ 1734873 w 2304450"/>
                <a:gd name="connsiteY4" fmla="*/ 1993620 h 1993620"/>
                <a:gd name="connsiteX5" fmla="*/ 569577 w 2304450"/>
                <a:gd name="connsiteY5" fmla="*/ 1993620 h 1993620"/>
                <a:gd name="connsiteX6" fmla="*/ 0 w 2304450"/>
                <a:gd name="connsiteY6" fmla="*/ 996810 h 199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50" h="1993620">
                  <a:moveTo>
                    <a:pt x="0" y="996810"/>
                  </a:moveTo>
                  <a:lnTo>
                    <a:pt x="569577" y="0"/>
                  </a:lnTo>
                  <a:lnTo>
                    <a:pt x="1734873" y="0"/>
                  </a:lnTo>
                  <a:lnTo>
                    <a:pt x="2304450" y="996810"/>
                  </a:lnTo>
                  <a:lnTo>
                    <a:pt x="1734873" y="1993620"/>
                  </a:lnTo>
                  <a:lnTo>
                    <a:pt x="569577" y="1993620"/>
                  </a:lnTo>
                  <a:lnTo>
                    <a:pt x="0" y="99681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3647" tIns="362135" rIns="413647" bIns="36213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/>
                <a:t>Module</a:t>
              </a:r>
            </a:p>
          </p:txBody>
        </p:sp>
      </p:grpSp>
      <p:pic>
        <p:nvPicPr>
          <p:cNvPr id="9" name="Picture 4" descr="https://discover24.ru/wp-content/uploads/2016/08/9ec4ea93ab9a440e8a293a87df6dc303.gif">
            <a:extLst>
              <a:ext uri="{FF2B5EF4-FFF2-40B4-BE49-F238E27FC236}">
                <a16:creationId xmlns:a16="http://schemas.microsoft.com/office/drawing/2014/main" id="{95420533-A989-4E10-9CC4-1EE514C4D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914" y="-142240"/>
            <a:ext cx="5401445" cy="7091680"/>
          </a:xfrm>
          <a:prstGeom prst="rect">
            <a:avLst/>
          </a:prstGeom>
          <a:effectLst>
            <a:softEdge rad="508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69392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2AB76F54-C4A4-47F8-8683-25F99C8416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37981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0F8E6B-3198-4644-A484-C09C9AD7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Others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78C52-77F8-4109-8CDE-7F92C6B39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Implement "Release" process &amp; code signing for internal code</a:t>
            </a:r>
          </a:p>
          <a:p>
            <a:endParaRPr lang="en-US" dirty="0"/>
          </a:p>
          <a:p>
            <a:r>
              <a:rPr lang="en-US" dirty="0"/>
              <a:t>Implement approval process for public code</a:t>
            </a:r>
          </a:p>
          <a:p>
            <a:endParaRPr lang="en-US" dirty="0"/>
          </a:p>
          <a:p>
            <a:r>
              <a:rPr lang="en-US" dirty="0"/>
              <a:t>Use PowerShell for secure delegation using:</a:t>
            </a:r>
            <a:br>
              <a:rPr lang="en-US" dirty="0"/>
            </a:br>
            <a:r>
              <a:rPr lang="en-US" dirty="0"/>
              <a:t>Just Enough Administration (JEA)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641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0244E-33AB-4A39-9AEF-9DD85745A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 to securing PowerShell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B2ECA3-2905-41CF-A728-8065DC17CC64}"/>
              </a:ext>
            </a:extLst>
          </p:cNvPr>
          <p:cNvSpPr/>
          <p:nvPr/>
        </p:nvSpPr>
        <p:spPr>
          <a:xfrm>
            <a:off x="540771" y="1533835"/>
            <a:ext cx="1789471" cy="780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Deploy Secure Remoting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197F0C-D076-414F-B13F-ABF051715198}"/>
              </a:ext>
            </a:extLst>
          </p:cNvPr>
          <p:cNvSpPr/>
          <p:nvPr/>
        </p:nvSpPr>
        <p:spPr>
          <a:xfrm>
            <a:off x="540771" y="2564890"/>
            <a:ext cx="1789471" cy="7807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AppLocker</a:t>
            </a:r>
          </a:p>
          <a:p>
            <a:pPr algn="ctr"/>
            <a:r>
              <a:rPr lang="en-US" dirty="0" err="1"/>
              <a:t>Usermode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861A78-B791-492E-8759-84BE828E608E}"/>
              </a:ext>
            </a:extLst>
          </p:cNvPr>
          <p:cNvSpPr/>
          <p:nvPr/>
        </p:nvSpPr>
        <p:spPr>
          <a:xfrm>
            <a:off x="540771" y="3595944"/>
            <a:ext cx="1789471" cy="7807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Logging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1DAE09-2B13-4C07-8FC0-C646FEA9A251}"/>
              </a:ext>
            </a:extLst>
          </p:cNvPr>
          <p:cNvSpPr/>
          <p:nvPr/>
        </p:nvSpPr>
        <p:spPr>
          <a:xfrm>
            <a:off x="540770" y="4626998"/>
            <a:ext cx="1789471" cy="7807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Secure Code Management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E06964-647C-4A58-9FB2-0893A433A66B}"/>
              </a:ext>
            </a:extLst>
          </p:cNvPr>
          <p:cNvSpPr/>
          <p:nvPr/>
        </p:nvSpPr>
        <p:spPr>
          <a:xfrm>
            <a:off x="540769" y="5658052"/>
            <a:ext cx="1789471" cy="780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Whitelisting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F0CD21-C836-488E-B57C-E1DE2850F4A7}"/>
              </a:ext>
            </a:extLst>
          </p:cNvPr>
          <p:cNvSpPr txBox="1"/>
          <p:nvPr/>
        </p:nvSpPr>
        <p:spPr>
          <a:xfrm>
            <a:off x="2733368" y="1556712"/>
            <a:ext cx="8620432" cy="757891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allow remoting from administrative subnet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Ensure authentication protocols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EEC182-0922-4316-8C2D-233CBB8077A1}"/>
              </a:ext>
            </a:extLst>
          </p:cNvPr>
          <p:cNvSpPr txBox="1"/>
          <p:nvPr/>
        </p:nvSpPr>
        <p:spPr>
          <a:xfrm>
            <a:off x="2733368" y="2564890"/>
            <a:ext cx="8620432" cy="78076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Affect only non-admin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Path whitelist for </a:t>
            </a:r>
            <a:r>
              <a:rPr lang="en-US" dirty="0" err="1"/>
              <a:t>ProgramFiles</a:t>
            </a:r>
            <a:r>
              <a:rPr lang="en-US" dirty="0"/>
              <a:t> and System32 modules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66FF0A-D3ED-4349-A369-1B0447EE5067}"/>
              </a:ext>
            </a:extLst>
          </p:cNvPr>
          <p:cNvSpPr txBox="1"/>
          <p:nvPr/>
        </p:nvSpPr>
        <p:spPr>
          <a:xfrm>
            <a:off x="2733368" y="3595943"/>
            <a:ext cx="8620432" cy="78076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 </a:t>
            </a:r>
            <a:r>
              <a:rPr lang="en-US" dirty="0" err="1"/>
              <a:t>Scriptblock</a:t>
            </a:r>
            <a:r>
              <a:rPr lang="en-US" dirty="0"/>
              <a:t> logging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Aggregation and analytics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8998B1-0CF4-436C-BAFE-5030B5E10618}"/>
              </a:ext>
            </a:extLst>
          </p:cNvPr>
          <p:cNvSpPr txBox="1"/>
          <p:nvPr/>
        </p:nvSpPr>
        <p:spPr>
          <a:xfrm>
            <a:off x="2733368" y="4626996"/>
            <a:ext cx="8620432" cy="78076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Internal repository, signed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Approval process for external modules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0940A4-AB97-4E1E-B5BE-8A75FD928ED9}"/>
              </a:ext>
            </a:extLst>
          </p:cNvPr>
          <p:cNvSpPr txBox="1"/>
          <p:nvPr/>
        </p:nvSpPr>
        <p:spPr>
          <a:xfrm>
            <a:off x="2733368" y="5658049"/>
            <a:ext cx="8620432" cy="78076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allow internally signed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Period. Dot. No Exceptions.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D478B65A-733F-4865-A746-D09C9EEA7E26}"/>
              </a:ext>
            </a:extLst>
          </p:cNvPr>
          <p:cNvSpPr/>
          <p:nvPr/>
        </p:nvSpPr>
        <p:spPr>
          <a:xfrm>
            <a:off x="1273272" y="2314603"/>
            <a:ext cx="324464" cy="2502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ADC0CD9A-4D71-484B-8CDD-475EE1F60577}"/>
              </a:ext>
            </a:extLst>
          </p:cNvPr>
          <p:cNvSpPr/>
          <p:nvPr/>
        </p:nvSpPr>
        <p:spPr>
          <a:xfrm>
            <a:off x="1273272" y="3345657"/>
            <a:ext cx="324464" cy="2502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39684588-942D-4198-A9F0-98AA033EC5D6}"/>
              </a:ext>
            </a:extLst>
          </p:cNvPr>
          <p:cNvSpPr/>
          <p:nvPr/>
        </p:nvSpPr>
        <p:spPr>
          <a:xfrm>
            <a:off x="1273272" y="4376710"/>
            <a:ext cx="324464" cy="2502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C4E5D578-3C87-44B0-90A4-344F7C964D57}"/>
              </a:ext>
            </a:extLst>
          </p:cNvPr>
          <p:cNvSpPr/>
          <p:nvPr/>
        </p:nvSpPr>
        <p:spPr>
          <a:xfrm>
            <a:off x="1273272" y="5407763"/>
            <a:ext cx="324464" cy="2502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563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1" grpId="0" animBg="1"/>
      <p:bldP spid="13" grpId="0" animBg="1"/>
      <p:bldP spid="14" grpId="0"/>
      <p:bldP spid="16" grpId="0"/>
      <p:bldP spid="18" grpId="0"/>
      <p:bldP spid="20" grpId="0"/>
      <p:bldP spid="22" grpId="0"/>
      <p:bldP spid="23" grpId="0" animBg="1"/>
      <p:bldP spid="25" grpId="0" animBg="1"/>
      <p:bldP spid="27" grpId="0" animBg="1"/>
      <p:bldP spid="2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77515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DA7EB-8CAD-876D-D697-439F038DA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45161-4C3B-B7F7-77F6-CF47820B2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676A6C"/>
                </a:solidFill>
                <a:effectLst/>
                <a:latin typeface="open sans" panose="020B0606030504020204" pitchFamily="34" charset="0"/>
              </a:rPr>
              <a:t>Microsoft Graph is the large new modern API to access Microsoft 365 data. Developing with Graph can be fun, but like every API it requires actions to make a script or program secure. This sessions shows common mistakes and gives </a:t>
            </a:r>
            <a:r>
              <a:rPr lang="en-US" b="0" i="0" dirty="0" err="1">
                <a:solidFill>
                  <a:srgbClr val="676A6C"/>
                </a:solidFill>
                <a:effectLst/>
                <a:latin typeface="open sans" panose="020B0606030504020204" pitchFamily="34" charset="0"/>
              </a:rPr>
              <a:t>tipps</a:t>
            </a:r>
            <a:r>
              <a:rPr lang="en-US" b="0" i="0" dirty="0">
                <a:solidFill>
                  <a:srgbClr val="676A6C"/>
                </a:solidFill>
                <a:effectLst/>
                <a:latin typeface="open sans" panose="020B0606030504020204" pitchFamily="34" charset="0"/>
              </a:rPr>
              <a:t> how to secure your own Graph API PS Script. It will cover topics like permission models, CBA, CA, scoping and more.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025346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Slide </a:t>
            </a:r>
            <a:r>
              <a:rPr lang="fr-FR" err="1"/>
              <a:t>title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err="1"/>
              <a:t>Sample</a:t>
            </a:r>
            <a:r>
              <a:rPr lang="fr-FR"/>
              <a:t> </a:t>
            </a:r>
            <a:r>
              <a:rPr lang="fr-FR" err="1"/>
              <a:t>text</a:t>
            </a:r>
            <a:r>
              <a:rPr lang="fr-FR"/>
              <a:t> for </a:t>
            </a:r>
            <a:r>
              <a:rPr lang="fr-FR" err="1"/>
              <a:t>your</a:t>
            </a:r>
            <a:r>
              <a:rPr lang="fr-FR"/>
              <a:t> PSConf.EU 2022 </a:t>
            </a:r>
            <a:r>
              <a:rPr lang="fr-FR" err="1"/>
              <a:t>presentation</a:t>
            </a:r>
            <a:endParaRPr lang="fr-FR"/>
          </a:p>
          <a:p>
            <a:pPr lvl="1">
              <a:buFont typeface="Wingdings" panose="05000000000000000000" pitchFamily="2" charset="2"/>
              <a:buChar char="§"/>
            </a:pP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usually</a:t>
            </a:r>
            <a:r>
              <a:rPr lang="fr-FR"/>
              <a:t> </a:t>
            </a:r>
            <a:r>
              <a:rPr lang="fr-FR" err="1"/>
              <a:t>prefer</a:t>
            </a:r>
            <a:r>
              <a:rPr lang="fr-FR"/>
              <a:t> demos, use slides </a:t>
            </a:r>
            <a:r>
              <a:rPr lang="fr-FR" err="1"/>
              <a:t>with</a:t>
            </a:r>
            <a:r>
              <a:rPr lang="fr-FR"/>
              <a:t> </a:t>
            </a:r>
            <a:r>
              <a:rPr lang="fr-FR" err="1"/>
              <a:t>moderation</a:t>
            </a:r>
            <a:endParaRPr lang="fr-FR"/>
          </a:p>
          <a:p>
            <a:pPr lvl="2">
              <a:buFont typeface="Wingdings" panose="05000000000000000000" pitchFamily="2" charset="2"/>
              <a:buChar char="§"/>
            </a:pPr>
            <a:r>
              <a:rPr lang="en-GB"/>
              <a:t>Think about those at the back of the room, some text might be too small.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/>
              <a:t>Think about accessibility, try to improve the contrast, colours and size of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erson wearing glasses&#10;&#10;Description automatically generated">
            <a:extLst>
              <a:ext uri="{FF2B5EF4-FFF2-40B4-BE49-F238E27FC236}">
                <a16:creationId xmlns:a16="http://schemas.microsoft.com/office/drawing/2014/main" id="{081E8CD1-77DD-AE12-F34A-E84C87CEFF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1" r="9090" b="16765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B92FF4-8980-7493-248B-9680FCD01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 dirty="0" err="1"/>
              <a:t>about_speaker</a:t>
            </a:r>
            <a:endParaRPr lang="en-DE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9E025-EB0B-021F-D2C8-638280EF3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484130"/>
            <a:ext cx="6752720" cy="3207258"/>
          </a:xfrm>
        </p:spPr>
        <p:txBody>
          <a:bodyPr anchor="t">
            <a:noAutofit/>
          </a:bodyPr>
          <a:lstStyle/>
          <a:p>
            <a:r>
              <a:rPr lang="en-GB" dirty="0"/>
              <a:t>Name: Fred</a:t>
            </a:r>
          </a:p>
          <a:p>
            <a:r>
              <a:rPr lang="en-GB" dirty="0"/>
              <a:t>Customer Engineer @MSFT</a:t>
            </a:r>
          </a:p>
          <a:p>
            <a:endParaRPr lang="en-GB" dirty="0"/>
          </a:p>
          <a:p>
            <a:r>
              <a:rPr lang="en-GB" dirty="0"/>
              <a:t>GitHub: github.com/</a:t>
            </a:r>
            <a:r>
              <a:rPr lang="en-GB" dirty="0" err="1"/>
              <a:t>FriedrichWeinmann</a:t>
            </a:r>
            <a:endParaRPr lang="en-GB" dirty="0"/>
          </a:p>
          <a:p>
            <a:r>
              <a:rPr lang="en-GB" dirty="0"/>
              <a:t>Twitter: @FredWeinmann</a:t>
            </a:r>
          </a:p>
          <a:p>
            <a:r>
              <a:rPr lang="en-GB" dirty="0"/>
              <a:t>PS Discord / PS Slack: Fred</a:t>
            </a:r>
          </a:p>
          <a:p>
            <a:r>
              <a:rPr lang="en-GB" dirty="0"/>
              <a:t>Projects: PSFramework.org | admf.one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378698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Use this template if you want, it’s preferred but not mandatory.</a:t>
            </a:r>
          </a:p>
          <a:p>
            <a:r>
              <a:rPr lang="en-GB"/>
              <a:t>Please make sure our sponsors are mentioned on your first slide after the title.</a:t>
            </a:r>
          </a:p>
          <a:p>
            <a:r>
              <a:rPr lang="en-GB"/>
              <a:t>Do not amend the ratio or the colours of the sponsors’ logo and background.</a:t>
            </a:r>
          </a:p>
          <a:p>
            <a:r>
              <a:rPr lang="en-GB"/>
              <a:t>Update your twitter handle through the master page (see next slides).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Instruction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The session is 30 min.</a:t>
            </a:r>
          </a:p>
          <a:p>
            <a:r>
              <a:rPr lang="en-GB"/>
              <a:t>Then 15min Q&amp;A.</a:t>
            </a:r>
          </a:p>
          <a:p>
            <a:r>
              <a:rPr lang="en-GB"/>
              <a:t>At the end of your 45 min, please leave the room to the next speaker.</a:t>
            </a:r>
          </a:p>
          <a:p>
            <a:r>
              <a:rPr lang="en-GB"/>
              <a:t>You’re welcome to continue the discussion in the Foyer area.</a:t>
            </a:r>
          </a:p>
        </p:txBody>
      </p:sp>
    </p:spTree>
    <p:extLst>
      <p:ext uri="{BB962C8B-B14F-4D97-AF65-F5344CB8AC3E}">
        <p14:creationId xmlns:p14="http://schemas.microsoft.com/office/powerpoint/2010/main" val="29610066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5F8504-5E64-81CC-A46D-F76242C87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3600"/>
              <a:t>Update the twitter </a:t>
            </a:r>
            <a:r>
              <a:rPr lang="fr-FR" sz="3600" err="1"/>
              <a:t>handle</a:t>
            </a:r>
            <a:r>
              <a:rPr lang="fr-FR" sz="3600"/>
              <a:t> on the master slide</a:t>
            </a:r>
            <a:endParaRPr lang="en-GB" sz="36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30485E-47C1-6161-8B16-E1696FB20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/>
              <a:t>To open the slide master: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To close the Master view: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fr-FR"/>
              <a:t>If </a:t>
            </a:r>
            <a:r>
              <a:rPr lang="fr-FR" err="1"/>
              <a:t>you</a:t>
            </a:r>
            <a:r>
              <a:rPr lang="fr-FR"/>
              <a:t> </a:t>
            </a:r>
            <a:r>
              <a:rPr lang="fr-FR" err="1"/>
              <a:t>need</a:t>
            </a:r>
            <a:r>
              <a:rPr lang="fr-FR"/>
              <a:t> </a:t>
            </a:r>
            <a:r>
              <a:rPr lang="fr-FR" err="1"/>
              <a:t>any</a:t>
            </a:r>
            <a:r>
              <a:rPr lang="fr-FR"/>
              <a:t> help, do not </a:t>
            </a:r>
            <a:r>
              <a:rPr lang="fr-FR" err="1"/>
              <a:t>hesitate</a:t>
            </a:r>
            <a:r>
              <a:rPr lang="fr-FR"/>
              <a:t> to email us at </a:t>
            </a:r>
            <a:r>
              <a:rPr lang="fr-FR">
                <a:hlinkClick r:id="rId2"/>
              </a:rPr>
              <a:t>psconfeu@synedgy.com</a:t>
            </a:r>
            <a:r>
              <a:rPr lang="fr-FR"/>
              <a:t> </a:t>
            </a:r>
            <a:endParaRPr lang="en-GB"/>
          </a:p>
          <a:p>
            <a:pPr marL="0" indent="0">
              <a:buNone/>
            </a:pPr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D88325-FDF3-34EC-672B-1ACC66954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80" y="2209121"/>
            <a:ext cx="9867808" cy="1590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1D1015-DF85-9779-1F95-B294BC9EA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480" y="4299923"/>
            <a:ext cx="9820034" cy="144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780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B2785B-6D1A-9C55-0FDD-81316B1FB9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533720"/>
          </a:xfrm>
        </p:spPr>
        <p:txBody>
          <a:bodyPr/>
          <a:lstStyle/>
          <a:p>
            <a:r>
              <a:rPr lang="en-US" i="1" dirty="0"/>
              <a:t>"I want to disable Power(S)hell!"</a:t>
            </a:r>
            <a:endParaRPr lang="en-DE" i="1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44BD5F1-1CBF-95AB-B540-F8F2EFEA6F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42907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9D17843-0B9C-4455-AFFB-760D8C77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Features – A comparison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FDD3-E51D-48D6-AC8F-48F2DABA75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3" y="2412460"/>
            <a:ext cx="12074332" cy="2928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87870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40B32-254C-481E-868F-E418F1A69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Disabling PowerShell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0112F4-553A-467A-A4A2-953C99031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Not</a:t>
            </a:r>
          </a:p>
          <a:p>
            <a:pPr marL="0" indent="0" algn="ctr">
              <a:buNone/>
            </a:pPr>
            <a:r>
              <a:rPr lang="en-US" sz="9600" dirty="0"/>
              <a:t>Supported</a:t>
            </a:r>
          </a:p>
        </p:txBody>
      </p:sp>
      <p:pic>
        <p:nvPicPr>
          <p:cNvPr id="8" name="Picture 7" descr="A large green field with trees in the background&#10;&#10;Description automatically generated">
            <a:extLst>
              <a:ext uri="{FF2B5EF4-FFF2-40B4-BE49-F238E27FC236}">
                <a16:creationId xmlns:a16="http://schemas.microsoft.com/office/drawing/2014/main" id="{E2438FF4-D6EB-4EEA-9092-67E88BF1E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5494"/>
            <a:ext cx="10097729" cy="5679973"/>
          </a:xfrm>
          <a:prstGeom prst="rect">
            <a:avLst/>
          </a:prstGeom>
        </p:spPr>
      </p:pic>
      <p:pic>
        <p:nvPicPr>
          <p:cNvPr id="10" name="Picture 9" descr="A picture containing person, holding, man, player&#10;&#10;Description automatically generated">
            <a:extLst>
              <a:ext uri="{FF2B5EF4-FFF2-40B4-BE49-F238E27FC236}">
                <a16:creationId xmlns:a16="http://schemas.microsoft.com/office/drawing/2014/main" id="{39899813-340F-4B72-8A63-186356D59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028" y="-1"/>
            <a:ext cx="61529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05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088F4-51C1-499E-88FC-4A01A497C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735" y="640081"/>
            <a:ext cx="3377183" cy="370889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>The protective</a:t>
            </a:r>
            <a:br>
              <a:rPr lang="en-US" sz="2800" dirty="0"/>
            </a:br>
            <a:r>
              <a:rPr lang="en-US" sz="2800" dirty="0"/>
              <a:t>(lack of) value of:</a:t>
            </a:r>
            <a:br>
              <a:rPr lang="en-US" sz="2800" dirty="0"/>
            </a:br>
            <a:br>
              <a:rPr lang="en-US" dirty="0"/>
            </a:br>
            <a:r>
              <a:rPr lang="en-US" dirty="0"/>
              <a:t>Execution Policy</a:t>
            </a:r>
          </a:p>
        </p:txBody>
      </p:sp>
      <p:pic>
        <p:nvPicPr>
          <p:cNvPr id="7" name="Content Placeholder 6" descr="A car parked on the side of a road&#10;&#10;Description generated with high confidence">
            <a:extLst>
              <a:ext uri="{FF2B5EF4-FFF2-40B4-BE49-F238E27FC236}">
                <a16:creationId xmlns:a16="http://schemas.microsoft.com/office/drawing/2014/main" id="{BFF5E28C-660E-4D3A-AEC5-2CAEF2CCBC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336"/>
          <a:stretch/>
        </p:blipFill>
        <p:spPr>
          <a:xfrm>
            <a:off x="20" y="10"/>
            <a:ext cx="753463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33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82EF-6742-4B25-B227-40C0ECF52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then?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08ED1D-804F-46A8-A553-9C21A55F2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Manage Windows PowerShell Version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5.1 Across the board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Prevent execution of older versions</a:t>
            </a:r>
          </a:p>
          <a:p>
            <a:pPr marL="571500" indent="-571500"/>
            <a:r>
              <a:rPr lang="en-US" sz="4000" dirty="0"/>
              <a:t>Control Code Execution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Harden Remoting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Deploy Logging</a:t>
            </a:r>
          </a:p>
        </p:txBody>
      </p:sp>
    </p:spTree>
    <p:extLst>
      <p:ext uri="{BB962C8B-B14F-4D97-AF65-F5344CB8AC3E}">
        <p14:creationId xmlns:p14="http://schemas.microsoft.com/office/powerpoint/2010/main" val="2584124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554C47-E58B-47D3-B037-AE072AEEB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 (Windows) PowerShell version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91A522-E1DB-4034-9EA7-BE7D601BC0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115790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C0B0183CB9494EBE99A59341BD8B67" ma:contentTypeVersion="11" ma:contentTypeDescription="Create a new document." ma:contentTypeScope="" ma:versionID="49837f9ce88fde20a155db43e2702d48">
  <xsd:schema xmlns:xsd="http://www.w3.org/2001/XMLSchema" xmlns:xs="http://www.w3.org/2001/XMLSchema" xmlns:p="http://schemas.microsoft.com/office/2006/metadata/properties" xmlns:ns2="30fd6ddb-bbf4-4bcb-87f6-0d06537702d9" xmlns:ns3="46284ce2-3c49-44ea-a6e2-80a5845e2966" targetNamespace="http://schemas.microsoft.com/office/2006/metadata/properties" ma:root="true" ma:fieldsID="ac3f58adcfde78f3e6a8af6ebcd782b9" ns2:_="" ns3:_="">
    <xsd:import namespace="30fd6ddb-bbf4-4bcb-87f6-0d06537702d9"/>
    <xsd:import namespace="46284ce2-3c49-44ea-a6e2-80a5845e296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fd6ddb-bbf4-4bcb-87f6-0d06537702d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382cbc74-47f4-4b39-84ec-0e46d637f67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284ce2-3c49-44ea-a6e2-80a5845e2966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4ce8dde2-f78d-46b7-b3e6-4db4e90ca570}" ma:internalName="TaxCatchAll" ma:showField="CatchAllData" ma:web="46284ce2-3c49-44ea-a6e2-80a5845e296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B61226-0FA0-40D6-B4A8-62E1E4E3A4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fd6ddb-bbf4-4bcb-87f6-0d06537702d9"/>
    <ds:schemaRef ds:uri="46284ce2-3c49-44ea-a6e2-80a5845e29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4983AE-D3BB-4443-912F-9BB19585BD5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1195</Words>
  <Application>Microsoft Office PowerPoint</Application>
  <PresentationFormat>Widescreen</PresentationFormat>
  <Paragraphs>195</Paragraphs>
  <Slides>34</Slides>
  <Notes>13</Notes>
  <HiddenSlides>7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34</vt:i4>
      </vt:variant>
    </vt:vector>
  </HeadingPairs>
  <TitlesOfParts>
    <vt:vector size="46" baseType="lpstr">
      <vt:lpstr>Arial</vt:lpstr>
      <vt:lpstr>Calibri</vt:lpstr>
      <vt:lpstr>Calibri Light</vt:lpstr>
      <vt:lpstr>open sans</vt:lpstr>
      <vt:lpstr>Ostrich Sans</vt:lpstr>
      <vt:lpstr>Ostrich Sans Inline</vt:lpstr>
      <vt:lpstr>Segoe UI Semibold</vt:lpstr>
      <vt:lpstr>Wingdings</vt:lpstr>
      <vt:lpstr>Title</vt:lpstr>
      <vt:lpstr>Speaker's slide</vt:lpstr>
      <vt:lpstr>Content</vt:lpstr>
      <vt:lpstr>Office Theme</vt:lpstr>
      <vt:lpstr>PowerPoint Presentation</vt:lpstr>
      <vt:lpstr>PowerPoint Presentation</vt:lpstr>
      <vt:lpstr>about_speaker</vt:lpstr>
      <vt:lpstr>"I want to disable Power(S)hell!"</vt:lpstr>
      <vt:lpstr>Security Features – A comparison</vt:lpstr>
      <vt:lpstr>Disabling PowerShell</vt:lpstr>
      <vt:lpstr>The protective (lack of) value of:  Execution Policy</vt:lpstr>
      <vt:lpstr>What then?</vt:lpstr>
      <vt:lpstr>Manage (Windows) PowerShell version</vt:lpstr>
      <vt:lpstr>Windows Management Framework 5.1</vt:lpstr>
      <vt:lpstr>PowerShell 7.2+</vt:lpstr>
      <vt:lpstr>Control Code Execution</vt:lpstr>
      <vt:lpstr>The Application Whitelisting Dilemma</vt:lpstr>
      <vt:lpstr>Extra Challenge</vt:lpstr>
      <vt:lpstr>Anti Malware Scan interface</vt:lpstr>
      <vt:lpstr>AppLocker &amp; PowerShell</vt:lpstr>
      <vt:lpstr>Constrained Language Mode</vt:lpstr>
      <vt:lpstr>PowerPoint Presentation</vt:lpstr>
      <vt:lpstr>Harden Remoting</vt:lpstr>
      <vt:lpstr>Remoting Options</vt:lpstr>
      <vt:lpstr>PowerPoint Presentation</vt:lpstr>
      <vt:lpstr>PowerShell integrated Logging</vt:lpstr>
      <vt:lpstr>PowerPoint Presentation</vt:lpstr>
      <vt:lpstr>PowerPoint Presentation</vt:lpstr>
      <vt:lpstr>The Others</vt:lpstr>
      <vt:lpstr>Roadmap to securing PowerShell</vt:lpstr>
      <vt:lpstr>PowerPoint Presentation</vt:lpstr>
      <vt:lpstr>PowerPoint Presentation</vt:lpstr>
      <vt:lpstr>Slide title</vt:lpstr>
      <vt:lpstr>Instructions</vt:lpstr>
      <vt:lpstr>Instruction (Continued)</vt:lpstr>
      <vt:lpstr>Update the twitter handle on the master slide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Friedrich Weinmann (CE, POWERSHELL)</cp:lastModifiedBy>
  <cp:revision>9</cp:revision>
  <dcterms:created xsi:type="dcterms:W3CDTF">2022-05-02T14:38:43Z</dcterms:created>
  <dcterms:modified xsi:type="dcterms:W3CDTF">2022-06-22T08:04:48Z</dcterms:modified>
</cp:coreProperties>
</file>

<file path=docProps/thumbnail.jpeg>
</file>